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296_B8C4E50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29A_421CC10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29F_734C063E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29E_3F32A4BB.xml" ContentType="application/vnd.ms-powerpoint.comments+xml"/>
  <Override PartName="/ppt/comments/modernComment_2AB_D9347B5A.xml" ContentType="application/vnd.ms-powerpoint.comments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0" r:id="rId5"/>
  </p:sldMasterIdLst>
  <p:notesMasterIdLst>
    <p:notesMasterId r:id="rId31"/>
  </p:notesMasterIdLst>
  <p:handoutMasterIdLst>
    <p:handoutMasterId r:id="rId32"/>
  </p:handoutMasterIdLst>
  <p:sldIdLst>
    <p:sldId id="275" r:id="rId6"/>
    <p:sldId id="286" r:id="rId7"/>
    <p:sldId id="678" r:id="rId8"/>
    <p:sldId id="675" r:id="rId9"/>
    <p:sldId id="677" r:id="rId10"/>
    <p:sldId id="662" r:id="rId11"/>
    <p:sldId id="660" r:id="rId12"/>
    <p:sldId id="666" r:id="rId13"/>
    <p:sldId id="665" r:id="rId14"/>
    <p:sldId id="663" r:id="rId15"/>
    <p:sldId id="667" r:id="rId16"/>
    <p:sldId id="671" r:id="rId17"/>
    <p:sldId id="686" r:id="rId18"/>
    <p:sldId id="693" r:id="rId19"/>
    <p:sldId id="680" r:id="rId20"/>
    <p:sldId id="668" r:id="rId21"/>
    <p:sldId id="672" r:id="rId22"/>
    <p:sldId id="687" r:id="rId23"/>
    <p:sldId id="670" r:id="rId24"/>
    <p:sldId id="683" r:id="rId25"/>
    <p:sldId id="277" r:id="rId26"/>
    <p:sldId id="691" r:id="rId27"/>
    <p:sldId id="673" r:id="rId28"/>
    <p:sldId id="656" r:id="rId29"/>
    <p:sldId id="6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rections" id="{1BCA7615-4236-49FE-BEBF-53E1B543188F}">
          <p14:sldIdLst>
            <p14:sldId id="275"/>
            <p14:sldId id="286"/>
            <p14:sldId id="678"/>
            <p14:sldId id="675"/>
            <p14:sldId id="677"/>
            <p14:sldId id="662"/>
            <p14:sldId id="660"/>
            <p14:sldId id="666"/>
            <p14:sldId id="665"/>
            <p14:sldId id="663"/>
            <p14:sldId id="667"/>
            <p14:sldId id="671"/>
            <p14:sldId id="686"/>
            <p14:sldId id="693"/>
            <p14:sldId id="680"/>
            <p14:sldId id="668"/>
            <p14:sldId id="672"/>
            <p14:sldId id="687"/>
            <p14:sldId id="670"/>
            <p14:sldId id="683"/>
            <p14:sldId id="277"/>
          </p14:sldIdLst>
        </p14:section>
        <p14:section name="Recommended Slides with Graphics" id="{E93D68B6-23A5-4BF5-AAE3-7B9C4D6FFD68}">
          <p14:sldIdLst>
            <p14:sldId id="691"/>
            <p14:sldId id="673"/>
            <p14:sldId id="656"/>
            <p14:sldId id="6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89022A-E94E-A9E6-57F3-D77D678BC610}" name="Lei Wu" initials="LW" userId="S::lwu@sammamish.us::457749db-f172-4dd1-a5db-34bdc48f893c" providerId="AD"/>
  <p188:author id="{89399C58-9794-AD08-8D33-503FBA40D128}" name="Kathryn Hoffmann" initials="KH" userId="S::KHoffmann@sammamish.us::a32cd661-af71-4991-9779-e5ab279663d0" providerId="AD"/>
  <p188:author id="{2A490A87-D6F5-04A5-0840-A678C24674C9}" name="Lei Wu" initials="LW" userId="S::LWu@sammamish.us::457749db-f172-4dd1-a5db-34bdc48f893c" providerId="AD"/>
  <p188:author id="{7258EFCF-0BC4-4AAD-B1D6-CC2683DCDD16}" name="Audrie Starsy" initials="AS" userId="S::astarsy@sammamish.us::2df56a0f-c0da-4d47-8bb5-833420523682" providerId="AD"/>
  <p188:author id="{083177D7-5426-25A8-C007-B395C7C9651A}" name="Joe Dapcevich" initials="JD" userId="S::JDapcevich@sammamish.us::f1d39b67-b1a9-4e84-986b-0a1a2afc22e2" providerId="AD"/>
  <p188:author id="{1D22BDE5-F765-97CE-8D88-C8A9B44E4ACF}" name="Audrie Starsy" initials="AS" userId="S::AStarsy@sammamish.us::2df56a0f-c0da-4d47-8bb5-8334205236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411CF-EFD9-4491-9B7C-F310D54E1987}" v="1621" dt="2026-02-11T03:23:42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Dapcevich" userId="f1d39b67-b1a9-4e84-986b-0a1a2afc22e2" providerId="ADAL" clId="{C4E962F6-6A8B-4BFD-A46A-73BE05DAB7E8}"/>
    <pc:docChg chg="undo redo custSel addSld delSld modSld sldOrd modSection">
      <pc:chgData name="Joe Dapcevich" userId="f1d39b67-b1a9-4e84-986b-0a1a2afc22e2" providerId="ADAL" clId="{C4E962F6-6A8B-4BFD-A46A-73BE05DAB7E8}" dt="2026-02-10T17:14:11.012" v="2897" actId="20577"/>
      <pc:docMkLst>
        <pc:docMk/>
      </pc:docMkLst>
      <pc:sldChg chg="modSp mod">
        <pc:chgData name="Joe Dapcevich" userId="f1d39b67-b1a9-4e84-986b-0a1a2afc22e2" providerId="ADAL" clId="{C4E962F6-6A8B-4BFD-A46A-73BE05DAB7E8}" dt="2026-02-02T19:09:03.729" v="1378" actId="20577"/>
        <pc:sldMkLst>
          <pc:docMk/>
          <pc:sldMk cId="1029987896" sldId="275"/>
        </pc:sldMkLst>
        <pc:spChg chg="mod">
          <ac:chgData name="Joe Dapcevich" userId="f1d39b67-b1a9-4e84-986b-0a1a2afc22e2" providerId="ADAL" clId="{C4E962F6-6A8B-4BFD-A46A-73BE05DAB7E8}" dt="2026-02-02T19:09:03.729" v="1378" actId="20577"/>
          <ac:spMkLst>
            <pc:docMk/>
            <pc:sldMk cId="1029987896" sldId="275"/>
            <ac:spMk id="2" creationId="{34315337-D596-EDD4-E467-BCCB3011984D}"/>
          </ac:spMkLst>
        </pc:spChg>
      </pc:sldChg>
      <pc:sldChg chg="modSp mod">
        <pc:chgData name="Joe Dapcevich" userId="f1d39b67-b1a9-4e84-986b-0a1a2afc22e2" providerId="ADAL" clId="{C4E962F6-6A8B-4BFD-A46A-73BE05DAB7E8}" dt="2026-01-26T19:43:03.325" v="2" actId="1076"/>
        <pc:sldMkLst>
          <pc:docMk/>
          <pc:sldMk cId="1281853532" sldId="277"/>
        </pc:sldMkLst>
        <pc:spChg chg="mod">
          <ac:chgData name="Joe Dapcevich" userId="f1d39b67-b1a9-4e84-986b-0a1a2afc22e2" providerId="ADAL" clId="{C4E962F6-6A8B-4BFD-A46A-73BE05DAB7E8}" dt="2026-01-26T19:43:03.325" v="2" actId="1076"/>
          <ac:spMkLst>
            <pc:docMk/>
            <pc:sldMk cId="1281853532" sldId="277"/>
            <ac:spMk id="2" creationId="{3BDB5FEC-1C6C-CE69-D1FB-76D41C294162}"/>
          </ac:spMkLst>
        </pc:spChg>
      </pc:sldChg>
      <pc:sldChg chg="modSp add mod modNotesTx">
        <pc:chgData name="Joe Dapcevich" userId="f1d39b67-b1a9-4e84-986b-0a1a2afc22e2" providerId="ADAL" clId="{C4E962F6-6A8B-4BFD-A46A-73BE05DAB7E8}" dt="2026-01-30T19:48:40.558" v="940" actId="20577"/>
        <pc:sldMkLst>
          <pc:docMk/>
          <pc:sldMk cId="2805783710" sldId="286"/>
        </pc:sldMkLst>
        <pc:spChg chg="mod">
          <ac:chgData name="Joe Dapcevich" userId="f1d39b67-b1a9-4e84-986b-0a1a2afc22e2" providerId="ADAL" clId="{C4E962F6-6A8B-4BFD-A46A-73BE05DAB7E8}" dt="2026-01-30T19:48:40.558" v="940" actId="20577"/>
          <ac:spMkLst>
            <pc:docMk/>
            <pc:sldMk cId="2805783710" sldId="286"/>
            <ac:spMk id="2" creationId="{AD22CD8B-760C-F700-60A6-FD3FF34F6CED}"/>
          </ac:spMkLst>
        </pc:spChg>
      </pc:sldChg>
      <pc:sldChg chg="addSp modSp add mod">
        <pc:chgData name="Joe Dapcevich" userId="f1d39b67-b1a9-4e84-986b-0a1a2afc22e2" providerId="ADAL" clId="{C4E962F6-6A8B-4BFD-A46A-73BE05DAB7E8}" dt="2026-01-30T22:23:35.455" v="1356" actId="1076"/>
        <pc:sldMkLst>
          <pc:docMk/>
          <pc:sldMk cId="2037604514" sldId="660"/>
        </pc:sldMkLst>
        <pc:spChg chg="mod">
          <ac:chgData name="Joe Dapcevich" userId="f1d39b67-b1a9-4e84-986b-0a1a2afc22e2" providerId="ADAL" clId="{C4E962F6-6A8B-4BFD-A46A-73BE05DAB7E8}" dt="2026-01-30T22:23:32.928" v="1354" actId="164"/>
          <ac:spMkLst>
            <pc:docMk/>
            <pc:sldMk cId="2037604514" sldId="660"/>
            <ac:spMk id="6" creationId="{A234439E-A983-9C44-F555-8A516477C68D}"/>
          </ac:spMkLst>
        </pc:spChg>
        <pc:spChg chg="mod">
          <ac:chgData name="Joe Dapcevich" userId="f1d39b67-b1a9-4e84-986b-0a1a2afc22e2" providerId="ADAL" clId="{C4E962F6-6A8B-4BFD-A46A-73BE05DAB7E8}" dt="2026-01-30T19:45:36.352" v="891" actId="20577"/>
          <ac:spMkLst>
            <pc:docMk/>
            <pc:sldMk cId="2037604514" sldId="660"/>
            <ac:spMk id="8" creationId="{D1ADD82A-EFC8-45C0-405A-EB346EE97BFA}"/>
          </ac:spMkLst>
        </pc:spChg>
        <pc:grpChg chg="add mod">
          <ac:chgData name="Joe Dapcevich" userId="f1d39b67-b1a9-4e84-986b-0a1a2afc22e2" providerId="ADAL" clId="{C4E962F6-6A8B-4BFD-A46A-73BE05DAB7E8}" dt="2026-01-30T22:23:32.928" v="1354" actId="164"/>
          <ac:grpSpMkLst>
            <pc:docMk/>
            <pc:sldMk cId="2037604514" sldId="660"/>
            <ac:grpSpMk id="2" creationId="{F65DC384-AE33-7AD7-6104-667AB0D448FF}"/>
          </ac:grpSpMkLst>
        </pc:grpChg>
        <pc:picChg chg="mod">
          <ac:chgData name="Joe Dapcevich" userId="f1d39b67-b1a9-4e84-986b-0a1a2afc22e2" providerId="ADAL" clId="{C4E962F6-6A8B-4BFD-A46A-73BE05DAB7E8}" dt="2026-01-30T22:23:35.455" v="1356" actId="1076"/>
          <ac:picMkLst>
            <pc:docMk/>
            <pc:sldMk cId="2037604514" sldId="660"/>
            <ac:picMk id="7" creationId="{C2241DC4-EFBC-E54B-2809-33D86BC51A2E}"/>
          </ac:picMkLst>
        </pc:picChg>
      </pc:sldChg>
      <pc:sldChg chg="add mod ord modShow">
        <pc:chgData name="Joe Dapcevich" userId="f1d39b67-b1a9-4e84-986b-0a1a2afc22e2" providerId="ADAL" clId="{C4E962F6-6A8B-4BFD-A46A-73BE05DAB7E8}" dt="2026-01-27T18:50:22.586" v="30" actId="729"/>
        <pc:sldMkLst>
          <pc:docMk/>
          <pc:sldMk cId="193744464" sldId="662"/>
        </pc:sldMkLst>
      </pc:sldChg>
      <pc:sldChg chg="addSp delSp modSp mod modCm modNotesTx">
        <pc:chgData name="Joe Dapcevich" userId="f1d39b67-b1a9-4e84-986b-0a1a2afc22e2" providerId="ADAL" clId="{C4E962F6-6A8B-4BFD-A46A-73BE05DAB7E8}" dt="2026-01-30T22:14:24.281" v="1248" actId="1076"/>
        <pc:sldMkLst>
          <pc:docMk/>
          <pc:sldMk cId="1240057916" sldId="665"/>
        </pc:sldMkLst>
        <pc:spChg chg="add mod">
          <ac:chgData name="Joe Dapcevich" userId="f1d39b67-b1a9-4e84-986b-0a1a2afc22e2" providerId="ADAL" clId="{C4E962F6-6A8B-4BFD-A46A-73BE05DAB7E8}" dt="2026-01-30T21:46:36.638" v="1024" actId="1076"/>
          <ac:spMkLst>
            <pc:docMk/>
            <pc:sldMk cId="1240057916" sldId="665"/>
            <ac:spMk id="2" creationId="{E9018571-89CC-BB3A-4865-41BFCDD21DEE}"/>
          </ac:spMkLst>
        </pc:spChg>
        <pc:spChg chg="mod">
          <ac:chgData name="Joe Dapcevich" userId="f1d39b67-b1a9-4e84-986b-0a1a2afc22e2" providerId="ADAL" clId="{C4E962F6-6A8B-4BFD-A46A-73BE05DAB7E8}" dt="2026-01-27T20:35:22.337" v="263" actId="20577"/>
          <ac:spMkLst>
            <pc:docMk/>
            <pc:sldMk cId="1240057916" sldId="665"/>
            <ac:spMk id="3" creationId="{D4C57B77-186C-880C-BD1B-852C832F8D04}"/>
          </ac:spMkLst>
        </pc:spChg>
        <pc:spChg chg="add mod">
          <ac:chgData name="Joe Dapcevich" userId="f1d39b67-b1a9-4e84-986b-0a1a2afc22e2" providerId="ADAL" clId="{C4E962F6-6A8B-4BFD-A46A-73BE05DAB7E8}" dt="2026-01-30T21:46:30.288" v="1023" actId="20577"/>
          <ac:spMkLst>
            <pc:docMk/>
            <pc:sldMk cId="1240057916" sldId="665"/>
            <ac:spMk id="6" creationId="{8212BC73-61D6-00CE-D552-9C362C269297}"/>
          </ac:spMkLst>
        </pc:spChg>
        <pc:spChg chg="add mod">
          <ac:chgData name="Joe Dapcevich" userId="f1d39b67-b1a9-4e84-986b-0a1a2afc22e2" providerId="ADAL" clId="{C4E962F6-6A8B-4BFD-A46A-73BE05DAB7E8}" dt="2026-01-30T22:14:24.281" v="1248" actId="1076"/>
          <ac:spMkLst>
            <pc:docMk/>
            <pc:sldMk cId="1240057916" sldId="665"/>
            <ac:spMk id="8" creationId="{2168BC5B-2637-EC5F-4C95-C802317D9B47}"/>
          </ac:spMkLst>
        </pc:spChg>
        <pc:spChg chg="add mod">
          <ac:chgData name="Joe Dapcevich" userId="f1d39b67-b1a9-4e84-986b-0a1a2afc22e2" providerId="ADAL" clId="{C4E962F6-6A8B-4BFD-A46A-73BE05DAB7E8}" dt="2026-01-30T22:14:24.281" v="1248" actId="1076"/>
          <ac:spMkLst>
            <pc:docMk/>
            <pc:sldMk cId="1240057916" sldId="665"/>
            <ac:spMk id="10" creationId="{D8065E73-A544-7509-E9EB-CA620DA0F283}"/>
          </ac:spMkLst>
        </pc:spChg>
        <pc:picChg chg="add mod">
          <ac:chgData name="Joe Dapcevich" userId="f1d39b67-b1a9-4e84-986b-0a1a2afc22e2" providerId="ADAL" clId="{C4E962F6-6A8B-4BFD-A46A-73BE05DAB7E8}" dt="2026-01-30T22:14:24.281" v="1248" actId="1076"/>
          <ac:picMkLst>
            <pc:docMk/>
            <pc:sldMk cId="1240057916" sldId="665"/>
            <ac:picMk id="5" creationId="{9542C392-C990-D24D-ADA3-896F07F9B0DD}"/>
          </ac:picMkLst>
        </pc:picChg>
        <pc:picChg chg="add mod">
          <ac:chgData name="Joe Dapcevich" userId="f1d39b67-b1a9-4e84-986b-0a1a2afc22e2" providerId="ADAL" clId="{C4E962F6-6A8B-4BFD-A46A-73BE05DAB7E8}" dt="2026-01-30T21:48:26.235" v="1043" actId="1076"/>
          <ac:picMkLst>
            <pc:docMk/>
            <pc:sldMk cId="1240057916" sldId="665"/>
            <ac:picMk id="7" creationId="{E8AE66A4-6B42-1502-C840-E382E06449AB}"/>
          </ac:picMkLst>
        </pc:picChg>
        <pc:picChg chg="add mod">
          <ac:chgData name="Joe Dapcevich" userId="f1d39b67-b1a9-4e84-986b-0a1a2afc22e2" providerId="ADAL" clId="{C4E962F6-6A8B-4BFD-A46A-73BE05DAB7E8}" dt="2026-01-30T21:48:27.122" v="1044" actId="1076"/>
          <ac:picMkLst>
            <pc:docMk/>
            <pc:sldMk cId="1240057916" sldId="665"/>
            <ac:picMk id="9" creationId="{4777303D-194D-05A9-54A5-6783C53E6D98}"/>
          </ac:picMkLst>
        </pc:picChg>
        <pc:picChg chg="add mod modCrop">
          <ac:chgData name="Joe Dapcevich" userId="f1d39b67-b1a9-4e84-986b-0a1a2afc22e2" providerId="ADAL" clId="{C4E962F6-6A8B-4BFD-A46A-73BE05DAB7E8}" dt="2026-01-30T22:14:24.281" v="1248" actId="1076"/>
          <ac:picMkLst>
            <pc:docMk/>
            <pc:sldMk cId="1240057916" sldId="665"/>
            <ac:picMk id="14" creationId="{DE820629-A598-3087-E546-6306765DFEA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e Dapcevich" userId="f1d39b67-b1a9-4e84-986b-0a1a2afc22e2" providerId="ADAL" clId="{C4E962F6-6A8B-4BFD-A46A-73BE05DAB7E8}" dt="2026-01-27T20:35:22.337" v="263" actId="20577"/>
              <pc2:cmMkLst xmlns:pc2="http://schemas.microsoft.com/office/powerpoint/2019/9/main/command">
                <pc:docMk/>
                <pc:sldMk cId="1240057916" sldId="665"/>
                <pc2:cmMk id="{BB65833C-16E4-4485-B8EE-7A02A6E69FCB}"/>
              </pc2:cmMkLst>
            </pc226:cmChg>
          </p:ext>
        </pc:extLst>
      </pc:sldChg>
      <pc:sldChg chg="addSp delSp modSp mod ord modNotesTx">
        <pc:chgData name="Joe Dapcevich" userId="f1d39b67-b1a9-4e84-986b-0a1a2afc22e2" providerId="ADAL" clId="{C4E962F6-6A8B-4BFD-A46A-73BE05DAB7E8}" dt="2026-01-30T22:22:07.395" v="1352" actId="1076"/>
        <pc:sldMkLst>
          <pc:docMk/>
          <pc:sldMk cId="69323792" sldId="666"/>
        </pc:sldMkLst>
        <pc:spChg chg="mod">
          <ac:chgData name="Joe Dapcevich" userId="f1d39b67-b1a9-4e84-986b-0a1a2afc22e2" providerId="ADAL" clId="{C4E962F6-6A8B-4BFD-A46A-73BE05DAB7E8}" dt="2026-01-30T19:42:51.599" v="819" actId="20577"/>
          <ac:spMkLst>
            <pc:docMk/>
            <pc:sldMk cId="69323792" sldId="666"/>
            <ac:spMk id="2" creationId="{B0F1DD2E-0CF3-8A54-1FCC-60FE8E7404B7}"/>
          </ac:spMkLst>
        </pc:spChg>
        <pc:spChg chg="add mod">
          <ac:chgData name="Joe Dapcevich" userId="f1d39b67-b1a9-4e84-986b-0a1a2afc22e2" providerId="ADAL" clId="{C4E962F6-6A8B-4BFD-A46A-73BE05DAB7E8}" dt="2026-01-30T22:22:07.395" v="1352" actId="1076"/>
          <ac:spMkLst>
            <pc:docMk/>
            <pc:sldMk cId="69323792" sldId="666"/>
            <ac:spMk id="7" creationId="{2D9525E7-47D4-2EC4-7FAF-EFE25858E108}"/>
          </ac:spMkLst>
        </pc:spChg>
        <pc:picChg chg="add mod">
          <ac:chgData name="Joe Dapcevich" userId="f1d39b67-b1a9-4e84-986b-0a1a2afc22e2" providerId="ADAL" clId="{C4E962F6-6A8B-4BFD-A46A-73BE05DAB7E8}" dt="2026-01-30T22:20:17.168" v="1263" actId="14100"/>
          <ac:picMkLst>
            <pc:docMk/>
            <pc:sldMk cId="69323792" sldId="666"/>
            <ac:picMk id="5" creationId="{7FCE4736-DD82-3495-A82E-9BACEF688C13}"/>
          </ac:picMkLst>
        </pc:picChg>
      </pc:sldChg>
      <pc:sldChg chg="addSp delSp modSp mod modCm modNotesTx">
        <pc:chgData name="Joe Dapcevich" userId="f1d39b67-b1a9-4e84-986b-0a1a2afc22e2" providerId="ADAL" clId="{C4E962F6-6A8B-4BFD-A46A-73BE05DAB7E8}" dt="2026-02-02T22:14:46.634" v="2113" actId="20577"/>
        <pc:sldMkLst>
          <pc:docMk/>
          <pc:sldMk cId="4212105224" sldId="668"/>
        </pc:sldMkLst>
        <pc:spChg chg="mod">
          <ac:chgData name="Joe Dapcevich" userId="f1d39b67-b1a9-4e84-986b-0a1a2afc22e2" providerId="ADAL" clId="{C4E962F6-6A8B-4BFD-A46A-73BE05DAB7E8}" dt="2026-02-02T22:14:46.634" v="2113" actId="20577"/>
          <ac:spMkLst>
            <pc:docMk/>
            <pc:sldMk cId="4212105224" sldId="668"/>
            <ac:spMk id="6" creationId="{6189DF1C-00A1-7695-E103-86F8B4F679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e Dapcevich" userId="f1d39b67-b1a9-4e84-986b-0a1a2afc22e2" providerId="ADAL" clId="{C4E962F6-6A8B-4BFD-A46A-73BE05DAB7E8}" dt="2026-02-02T22:14:46.634" v="2113" actId="20577"/>
              <pc2:cmMkLst xmlns:pc2="http://schemas.microsoft.com/office/powerpoint/2019/9/main/command">
                <pc:docMk/>
                <pc:sldMk cId="4212105224" sldId="668"/>
                <pc2:cmMk id="{D69636B5-952E-4904-88E5-C142E615082A}"/>
              </pc2:cmMkLst>
            </pc226:cmChg>
            <pc226:cmChg xmlns:pc226="http://schemas.microsoft.com/office/powerpoint/2022/06/main/command" chg="mod">
              <pc226:chgData name="Joe Dapcevich" userId="f1d39b67-b1a9-4e84-986b-0a1a2afc22e2" providerId="ADAL" clId="{C4E962F6-6A8B-4BFD-A46A-73BE05DAB7E8}" dt="2026-02-02T22:14:46.634" v="2113" actId="20577"/>
              <pc2:cmMkLst xmlns:pc2="http://schemas.microsoft.com/office/powerpoint/2019/9/main/command">
                <pc:docMk/>
                <pc:sldMk cId="4212105224" sldId="668"/>
                <pc2:cmMk id="{573A0EBF-2481-48E0-8C24-C6CF237C9D8D}"/>
              </pc2:cmMkLst>
            </pc226:cmChg>
          </p:ext>
        </pc:extLst>
      </pc:sldChg>
      <pc:sldChg chg="addSp delSp modSp mod">
        <pc:chgData name="Joe Dapcevich" userId="f1d39b67-b1a9-4e84-986b-0a1a2afc22e2" providerId="ADAL" clId="{C4E962F6-6A8B-4BFD-A46A-73BE05DAB7E8}" dt="2026-02-03T00:04:22.475" v="2629" actId="1076"/>
        <pc:sldMkLst>
          <pc:docMk/>
          <pc:sldMk cId="1060283579" sldId="670"/>
        </pc:sldMkLst>
        <pc:spChg chg="mod">
          <ac:chgData name="Joe Dapcevich" userId="f1d39b67-b1a9-4e84-986b-0a1a2afc22e2" providerId="ADAL" clId="{C4E962F6-6A8B-4BFD-A46A-73BE05DAB7E8}" dt="2026-02-03T00:03:45.465" v="2606"/>
          <ac:spMkLst>
            <pc:docMk/>
            <pc:sldMk cId="1060283579" sldId="670"/>
            <ac:spMk id="5" creationId="{29E4C0CB-3D71-DC93-38A0-B336D78C0BD9}"/>
          </ac:spMkLst>
        </pc:spChg>
        <pc:spChg chg="add mod">
          <ac:chgData name="Joe Dapcevich" userId="f1d39b67-b1a9-4e84-986b-0a1a2afc22e2" providerId="ADAL" clId="{C4E962F6-6A8B-4BFD-A46A-73BE05DAB7E8}" dt="2026-02-03T00:04:22.475" v="2629" actId="1076"/>
          <ac:spMkLst>
            <pc:docMk/>
            <pc:sldMk cId="1060283579" sldId="670"/>
            <ac:spMk id="6" creationId="{DD28EAD5-9633-5832-C175-5CBFB2AAB9EA}"/>
          </ac:spMkLst>
        </pc:spChg>
        <pc:spChg chg="add mod">
          <ac:chgData name="Joe Dapcevich" userId="f1d39b67-b1a9-4e84-986b-0a1a2afc22e2" providerId="ADAL" clId="{C4E962F6-6A8B-4BFD-A46A-73BE05DAB7E8}" dt="2026-02-02T21:59:01.589" v="2003" actId="1076"/>
          <ac:spMkLst>
            <pc:docMk/>
            <pc:sldMk cId="1060283579" sldId="670"/>
            <ac:spMk id="8" creationId="{543588D4-89FA-30FB-2E3A-CB54D4DA82A7}"/>
          </ac:spMkLst>
        </pc:spChg>
        <pc:spChg chg="add mod">
          <ac:chgData name="Joe Dapcevich" userId="f1d39b67-b1a9-4e84-986b-0a1a2afc22e2" providerId="ADAL" clId="{C4E962F6-6A8B-4BFD-A46A-73BE05DAB7E8}" dt="2026-02-02T21:59:24.062" v="2006" actId="1076"/>
          <ac:spMkLst>
            <pc:docMk/>
            <pc:sldMk cId="1060283579" sldId="670"/>
            <ac:spMk id="12" creationId="{165817E3-6518-5632-D435-D222BEFD5844}"/>
          </ac:spMkLst>
        </pc:spChg>
        <pc:spChg chg="mod">
          <ac:chgData name="Joe Dapcevich" userId="f1d39b67-b1a9-4e84-986b-0a1a2afc22e2" providerId="ADAL" clId="{C4E962F6-6A8B-4BFD-A46A-73BE05DAB7E8}" dt="2026-02-03T00:04:19.213" v="2628" actId="1076"/>
          <ac:spMkLst>
            <pc:docMk/>
            <pc:sldMk cId="1060283579" sldId="670"/>
            <ac:spMk id="19" creationId="{1BC7CCB1-F7E5-BA6D-CAAA-5AD347B0E276}"/>
          </ac:spMkLst>
        </pc:spChg>
        <pc:spChg chg="add mod">
          <ac:chgData name="Joe Dapcevich" userId="f1d39b67-b1a9-4e84-986b-0a1a2afc22e2" providerId="ADAL" clId="{C4E962F6-6A8B-4BFD-A46A-73BE05DAB7E8}" dt="2026-02-02T21:59:49.281" v="2014" actId="1076"/>
          <ac:spMkLst>
            <pc:docMk/>
            <pc:sldMk cId="1060283579" sldId="670"/>
            <ac:spMk id="20" creationId="{FC24F7CE-25DA-16AC-35F5-4C90926B8F21}"/>
          </ac:spMkLst>
        </pc:spChg>
        <pc:spChg chg="mod">
          <ac:chgData name="Joe Dapcevich" userId="f1d39b67-b1a9-4e84-986b-0a1a2afc22e2" providerId="ADAL" clId="{C4E962F6-6A8B-4BFD-A46A-73BE05DAB7E8}" dt="2026-02-02T21:59:01.589" v="2003" actId="1076"/>
          <ac:spMkLst>
            <pc:docMk/>
            <pc:sldMk cId="1060283579" sldId="670"/>
            <ac:spMk id="24" creationId="{A7DFB114-CAB8-14F6-2D20-30F2B559D107}"/>
          </ac:spMkLst>
        </pc:spChg>
        <pc:spChg chg="mod">
          <ac:chgData name="Joe Dapcevich" userId="f1d39b67-b1a9-4e84-986b-0a1a2afc22e2" providerId="ADAL" clId="{C4E962F6-6A8B-4BFD-A46A-73BE05DAB7E8}" dt="2026-02-02T21:50:23.117" v="1848" actId="255"/>
          <ac:spMkLst>
            <pc:docMk/>
            <pc:sldMk cId="1060283579" sldId="670"/>
            <ac:spMk id="26" creationId="{C125C1D4-AA90-6B90-EB86-35C9593B9493}"/>
          </ac:spMkLst>
        </pc:spChg>
        <pc:spChg chg="mod">
          <ac:chgData name="Joe Dapcevich" userId="f1d39b67-b1a9-4e84-986b-0a1a2afc22e2" providerId="ADAL" clId="{C4E962F6-6A8B-4BFD-A46A-73BE05DAB7E8}" dt="2026-02-02T21:50:23.117" v="1848" actId="255"/>
          <ac:spMkLst>
            <pc:docMk/>
            <pc:sldMk cId="1060283579" sldId="670"/>
            <ac:spMk id="27" creationId="{41BCB316-5991-B441-F435-FCE60C2A074D}"/>
          </ac:spMkLst>
        </pc:spChg>
        <pc:spChg chg="mod">
          <ac:chgData name="Joe Dapcevich" userId="f1d39b67-b1a9-4e84-986b-0a1a2afc22e2" providerId="ADAL" clId="{C4E962F6-6A8B-4BFD-A46A-73BE05DAB7E8}" dt="2026-02-02T21:50:23.117" v="1848" actId="255"/>
          <ac:spMkLst>
            <pc:docMk/>
            <pc:sldMk cId="1060283579" sldId="670"/>
            <ac:spMk id="28" creationId="{D69E5AF9-3215-C72B-55FE-6FB552D78E3E}"/>
          </ac:spMkLst>
        </pc:spChg>
        <pc:spChg chg="mod">
          <ac:chgData name="Joe Dapcevich" userId="f1d39b67-b1a9-4e84-986b-0a1a2afc22e2" providerId="ADAL" clId="{C4E962F6-6A8B-4BFD-A46A-73BE05DAB7E8}" dt="2026-02-02T21:50:28.266" v="1851" actId="20577"/>
          <ac:spMkLst>
            <pc:docMk/>
            <pc:sldMk cId="1060283579" sldId="670"/>
            <ac:spMk id="29" creationId="{4BC4964C-BA2F-2DF0-83C6-367E7C0F700F}"/>
          </ac:spMkLst>
        </pc:spChg>
        <pc:spChg chg="mod">
          <ac:chgData name="Joe Dapcevich" userId="f1d39b67-b1a9-4e84-986b-0a1a2afc22e2" providerId="ADAL" clId="{C4E962F6-6A8B-4BFD-A46A-73BE05DAB7E8}" dt="2026-02-02T21:50:30.936" v="1854" actId="20577"/>
          <ac:spMkLst>
            <pc:docMk/>
            <pc:sldMk cId="1060283579" sldId="670"/>
            <ac:spMk id="30" creationId="{8FC31BFB-158D-414D-E4E9-C5E6D314AF3A}"/>
          </ac:spMkLst>
        </pc:spChg>
        <pc:spChg chg="mod">
          <ac:chgData name="Joe Dapcevich" userId="f1d39b67-b1a9-4e84-986b-0a1a2afc22e2" providerId="ADAL" clId="{C4E962F6-6A8B-4BFD-A46A-73BE05DAB7E8}" dt="2026-02-02T21:50:23.117" v="1848" actId="255"/>
          <ac:spMkLst>
            <pc:docMk/>
            <pc:sldMk cId="1060283579" sldId="670"/>
            <ac:spMk id="31" creationId="{FA3E310D-2A9D-1732-B6B9-7AC4807B4AB4}"/>
          </ac:spMkLst>
        </pc:spChg>
        <pc:spChg chg="mod">
          <ac:chgData name="Joe Dapcevich" userId="f1d39b67-b1a9-4e84-986b-0a1a2afc22e2" providerId="ADAL" clId="{C4E962F6-6A8B-4BFD-A46A-73BE05DAB7E8}" dt="2026-02-02T21:50:23.117" v="1848" actId="255"/>
          <ac:spMkLst>
            <pc:docMk/>
            <pc:sldMk cId="1060283579" sldId="670"/>
            <ac:spMk id="32" creationId="{643BFAA9-DEAC-826B-D04C-28E459F7A99A}"/>
          </ac:spMkLst>
        </pc:spChg>
        <pc:spChg chg="mod">
          <ac:chgData name="Joe Dapcevich" userId="f1d39b67-b1a9-4e84-986b-0a1a2afc22e2" providerId="ADAL" clId="{C4E962F6-6A8B-4BFD-A46A-73BE05DAB7E8}" dt="2026-02-02T21:50:34.062" v="1857" actId="20577"/>
          <ac:spMkLst>
            <pc:docMk/>
            <pc:sldMk cId="1060283579" sldId="670"/>
            <ac:spMk id="33" creationId="{C7944F81-F134-070B-0AED-1D60B7A34BE8}"/>
          </ac:spMkLst>
        </pc:spChg>
        <pc:spChg chg="mod">
          <ac:chgData name="Joe Dapcevich" userId="f1d39b67-b1a9-4e84-986b-0a1a2afc22e2" providerId="ADAL" clId="{C4E962F6-6A8B-4BFD-A46A-73BE05DAB7E8}" dt="2026-02-02T21:50:23.117" v="1848" actId="255"/>
          <ac:spMkLst>
            <pc:docMk/>
            <pc:sldMk cId="1060283579" sldId="670"/>
            <ac:spMk id="34" creationId="{E20208CB-9FE9-6DAE-A514-D55F9830A6FC}"/>
          </ac:spMkLst>
        </pc:spChg>
        <pc:spChg chg="add mod">
          <ac:chgData name="Joe Dapcevich" userId="f1d39b67-b1a9-4e84-986b-0a1a2afc22e2" providerId="ADAL" clId="{C4E962F6-6A8B-4BFD-A46A-73BE05DAB7E8}" dt="2026-02-02T21:59:01.589" v="2003" actId="1076"/>
          <ac:spMkLst>
            <pc:docMk/>
            <pc:sldMk cId="1060283579" sldId="670"/>
            <ac:spMk id="35" creationId="{674D34C8-52D4-E9B5-D357-A9EE6E6F76C1}"/>
          </ac:spMkLst>
        </pc:spChg>
        <pc:spChg chg="add mod">
          <ac:chgData name="Joe Dapcevich" userId="f1d39b67-b1a9-4e84-986b-0a1a2afc22e2" providerId="ADAL" clId="{C4E962F6-6A8B-4BFD-A46A-73BE05DAB7E8}" dt="2026-02-02T21:59:01.589" v="2003" actId="1076"/>
          <ac:spMkLst>
            <pc:docMk/>
            <pc:sldMk cId="1060283579" sldId="670"/>
            <ac:spMk id="36" creationId="{835CC49A-71BB-EE7D-72CE-0621311BF885}"/>
          </ac:spMkLst>
        </pc:spChg>
        <pc:spChg chg="mod">
          <ac:chgData name="Joe Dapcevich" userId="f1d39b67-b1a9-4e84-986b-0a1a2afc22e2" providerId="ADAL" clId="{C4E962F6-6A8B-4BFD-A46A-73BE05DAB7E8}" dt="2026-02-02T21:53:01.266" v="1905"/>
          <ac:spMkLst>
            <pc:docMk/>
            <pc:sldMk cId="1060283579" sldId="670"/>
            <ac:spMk id="42" creationId="{21839417-FCAD-17E2-23A6-673A7A9F17D6}"/>
          </ac:spMkLst>
        </pc:spChg>
        <pc:spChg chg="add mod">
          <ac:chgData name="Joe Dapcevich" userId="f1d39b67-b1a9-4e84-986b-0a1a2afc22e2" providerId="ADAL" clId="{C4E962F6-6A8B-4BFD-A46A-73BE05DAB7E8}" dt="2026-02-02T21:59:01.589" v="2003" actId="1076"/>
          <ac:spMkLst>
            <pc:docMk/>
            <pc:sldMk cId="1060283579" sldId="670"/>
            <ac:spMk id="46" creationId="{A2204996-D10E-F6F9-730E-9D2D8F6CF3D4}"/>
          </ac:spMkLst>
        </pc:spChg>
        <pc:spChg chg="add mod">
          <ac:chgData name="Joe Dapcevich" userId="f1d39b67-b1a9-4e84-986b-0a1a2afc22e2" providerId="ADAL" clId="{C4E962F6-6A8B-4BFD-A46A-73BE05DAB7E8}" dt="2026-02-02T21:59:01.589" v="2003" actId="1076"/>
          <ac:spMkLst>
            <pc:docMk/>
            <pc:sldMk cId="1060283579" sldId="670"/>
            <ac:spMk id="50" creationId="{59AA2F3E-50FF-19BB-1581-84C574B38204}"/>
          </ac:spMkLst>
        </pc:spChg>
        <pc:spChg chg="mod">
          <ac:chgData name="Joe Dapcevich" userId="f1d39b67-b1a9-4e84-986b-0a1a2afc22e2" providerId="ADAL" clId="{C4E962F6-6A8B-4BFD-A46A-73BE05DAB7E8}" dt="2026-02-02T21:55:36.495" v="1970"/>
          <ac:spMkLst>
            <pc:docMk/>
            <pc:sldMk cId="1060283579" sldId="670"/>
            <ac:spMk id="53" creationId="{63B3F42D-3127-375E-04FE-19E83C627F17}"/>
          </ac:spMkLst>
        </pc:spChg>
        <pc:spChg chg="mod">
          <ac:chgData name="Joe Dapcevich" userId="f1d39b67-b1a9-4e84-986b-0a1a2afc22e2" providerId="ADAL" clId="{C4E962F6-6A8B-4BFD-A46A-73BE05DAB7E8}" dt="2026-02-02T21:57:33.054" v="1976"/>
          <ac:spMkLst>
            <pc:docMk/>
            <pc:sldMk cId="1060283579" sldId="670"/>
            <ac:spMk id="56" creationId="{669547CE-EF9D-84CE-51DF-947F1F954355}"/>
          </ac:spMkLst>
        </pc:spChg>
        <pc:spChg chg="add mod">
          <ac:chgData name="Joe Dapcevich" userId="f1d39b67-b1a9-4e84-986b-0a1a2afc22e2" providerId="ADAL" clId="{C4E962F6-6A8B-4BFD-A46A-73BE05DAB7E8}" dt="2026-02-02T21:59:01.589" v="2003" actId="1076"/>
          <ac:spMkLst>
            <pc:docMk/>
            <pc:sldMk cId="1060283579" sldId="670"/>
            <ac:spMk id="57" creationId="{F7030E4C-63F7-D3A6-F337-5280F1F19B4B}"/>
          </ac:spMkLst>
        </pc:spChg>
        <pc:spChg chg="mod">
          <ac:chgData name="Joe Dapcevich" userId="f1d39b67-b1a9-4e84-986b-0a1a2afc22e2" providerId="ADAL" clId="{C4E962F6-6A8B-4BFD-A46A-73BE05DAB7E8}" dt="2026-02-02T21:57:48.589" v="1980"/>
          <ac:spMkLst>
            <pc:docMk/>
            <pc:sldMk cId="1060283579" sldId="670"/>
            <ac:spMk id="60" creationId="{675957A8-2EE2-CE0F-3A30-3CB7633E26AB}"/>
          </ac:spMkLst>
        </pc:spChg>
        <pc:spChg chg="mod">
          <ac:chgData name="Joe Dapcevich" userId="f1d39b67-b1a9-4e84-986b-0a1a2afc22e2" providerId="ADAL" clId="{C4E962F6-6A8B-4BFD-A46A-73BE05DAB7E8}" dt="2026-02-02T21:59:25.489" v="2007"/>
          <ac:spMkLst>
            <pc:docMk/>
            <pc:sldMk cId="1060283579" sldId="670"/>
            <ac:spMk id="65" creationId="{7C3469E5-1721-0A0C-289C-E5AE1400BA02}"/>
          </ac:spMkLst>
        </pc:spChg>
        <pc:spChg chg="add mod">
          <ac:chgData name="Joe Dapcevich" userId="f1d39b67-b1a9-4e84-986b-0a1a2afc22e2" providerId="ADAL" clId="{C4E962F6-6A8B-4BFD-A46A-73BE05DAB7E8}" dt="2026-02-02T22:00:00.634" v="2015"/>
          <ac:spMkLst>
            <pc:docMk/>
            <pc:sldMk cId="1060283579" sldId="670"/>
            <ac:spMk id="66" creationId="{11AAD77A-07F8-407D-8E4F-434D6C16CC1C}"/>
          </ac:spMkLst>
        </pc:spChg>
        <pc:spChg chg="add mod">
          <ac:chgData name="Joe Dapcevich" userId="f1d39b67-b1a9-4e84-986b-0a1a2afc22e2" providerId="ADAL" clId="{C4E962F6-6A8B-4BFD-A46A-73BE05DAB7E8}" dt="2026-02-02T22:55:19.549" v="2577" actId="1076"/>
          <ac:spMkLst>
            <pc:docMk/>
            <pc:sldMk cId="1060283579" sldId="670"/>
            <ac:spMk id="67" creationId="{25DAA213-8F0C-C500-B46F-2E26E64DF20F}"/>
          </ac:spMkLst>
        </pc:spChg>
        <pc:spChg chg="mod topLvl">
          <ac:chgData name="Joe Dapcevich" userId="f1d39b67-b1a9-4e84-986b-0a1a2afc22e2" providerId="ADAL" clId="{C4E962F6-6A8B-4BFD-A46A-73BE05DAB7E8}" dt="2026-02-02T22:55:27.855" v="2579" actId="164"/>
          <ac:spMkLst>
            <pc:docMk/>
            <pc:sldMk cId="1060283579" sldId="670"/>
            <ac:spMk id="70" creationId="{77901137-B785-6F42-0439-A32FEA45F687}"/>
          </ac:spMkLst>
        </pc:spChg>
        <pc:grpChg chg="add mod ord">
          <ac:chgData name="Joe Dapcevich" userId="f1d39b67-b1a9-4e84-986b-0a1a2afc22e2" providerId="ADAL" clId="{C4E962F6-6A8B-4BFD-A46A-73BE05DAB7E8}" dt="2026-02-03T00:03:59.284" v="2608" actId="167"/>
          <ac:grpSpMkLst>
            <pc:docMk/>
            <pc:sldMk cId="1060283579" sldId="670"/>
            <ac:grpSpMk id="2" creationId="{D50B042A-E4E4-7AF4-3031-14507FD5A462}"/>
          </ac:grpSpMkLst>
        </pc:grpChg>
        <pc:grpChg chg="mod">
          <ac:chgData name="Joe Dapcevich" userId="f1d39b67-b1a9-4e84-986b-0a1a2afc22e2" providerId="ADAL" clId="{C4E962F6-6A8B-4BFD-A46A-73BE05DAB7E8}" dt="2026-02-02T21:55:06.435" v="1939" actId="1076"/>
          <ac:grpSpMkLst>
            <pc:docMk/>
            <pc:sldMk cId="1060283579" sldId="670"/>
            <ac:grpSpMk id="9" creationId="{50C110BC-17F1-99BA-13F1-3EB33433924F}"/>
          </ac:grpSpMkLst>
        </pc:grpChg>
        <pc:grpChg chg="mod">
          <ac:chgData name="Joe Dapcevich" userId="f1d39b67-b1a9-4e84-986b-0a1a2afc22e2" providerId="ADAL" clId="{C4E962F6-6A8B-4BFD-A46A-73BE05DAB7E8}" dt="2026-02-02T21:52:29.261" v="1901" actId="1076"/>
          <ac:grpSpMkLst>
            <pc:docMk/>
            <pc:sldMk cId="1060283579" sldId="670"/>
            <ac:grpSpMk id="13" creationId="{8C4D01D1-94EB-CC70-2769-7333E6B26AB7}"/>
          </ac:grpSpMkLst>
        </pc:grpChg>
        <pc:grpChg chg="mod">
          <ac:chgData name="Joe Dapcevich" userId="f1d39b67-b1a9-4e84-986b-0a1a2afc22e2" providerId="ADAL" clId="{C4E962F6-6A8B-4BFD-A46A-73BE05DAB7E8}" dt="2026-02-02T21:49:12.131" v="1842" actId="1076"/>
          <ac:grpSpMkLst>
            <pc:docMk/>
            <pc:sldMk cId="1060283579" sldId="670"/>
            <ac:grpSpMk id="21" creationId="{77D2C5BA-126C-2144-5A1C-F87029420B52}"/>
          </ac:grpSpMkLst>
        </pc:grpChg>
        <pc:grpChg chg="mod">
          <ac:chgData name="Joe Dapcevich" userId="f1d39b67-b1a9-4e84-986b-0a1a2afc22e2" providerId="ADAL" clId="{C4E962F6-6A8B-4BFD-A46A-73BE05DAB7E8}" dt="2026-02-02T21:49:53.961" v="1843" actId="14100"/>
          <ac:grpSpMkLst>
            <pc:docMk/>
            <pc:sldMk cId="1060283579" sldId="670"/>
            <ac:grpSpMk id="25" creationId="{52EDE053-E431-6BEC-12D0-21191D06C6D2}"/>
          </ac:grpSpMkLst>
        </pc:grpChg>
        <pc:grpChg chg="add mod ord">
          <ac:chgData name="Joe Dapcevich" userId="f1d39b67-b1a9-4e84-986b-0a1a2afc22e2" providerId="ADAL" clId="{C4E962F6-6A8B-4BFD-A46A-73BE05DAB7E8}" dt="2026-02-02T21:53:08.287" v="1907" actId="167"/>
          <ac:grpSpMkLst>
            <pc:docMk/>
            <pc:sldMk cId="1060283579" sldId="670"/>
            <ac:grpSpMk id="40" creationId="{A0268C51-57B7-7189-BEE5-D802D6543EBC}"/>
          </ac:grpSpMkLst>
        </pc:grpChg>
        <pc:grpChg chg="add mod ord">
          <ac:chgData name="Joe Dapcevich" userId="f1d39b67-b1a9-4e84-986b-0a1a2afc22e2" providerId="ADAL" clId="{C4E962F6-6A8B-4BFD-A46A-73BE05DAB7E8}" dt="2026-02-02T21:55:46.534" v="1973" actId="1076"/>
          <ac:grpSpMkLst>
            <pc:docMk/>
            <pc:sldMk cId="1060283579" sldId="670"/>
            <ac:grpSpMk id="51" creationId="{3E3455EB-B916-A781-D9D4-AF62846C3DF8}"/>
          </ac:grpSpMkLst>
        </pc:grpChg>
        <pc:grpChg chg="add mod ord">
          <ac:chgData name="Joe Dapcevich" userId="f1d39b67-b1a9-4e84-986b-0a1a2afc22e2" providerId="ADAL" clId="{C4E962F6-6A8B-4BFD-A46A-73BE05DAB7E8}" dt="2026-02-02T21:58:13.405" v="1997" actId="167"/>
          <ac:grpSpMkLst>
            <pc:docMk/>
            <pc:sldMk cId="1060283579" sldId="670"/>
            <ac:grpSpMk id="54" creationId="{AAACD626-5B2C-7857-9F13-C47295F01F2A}"/>
          </ac:grpSpMkLst>
        </pc:grpChg>
        <pc:grpChg chg="add mod">
          <ac:chgData name="Joe Dapcevich" userId="f1d39b67-b1a9-4e84-986b-0a1a2afc22e2" providerId="ADAL" clId="{C4E962F6-6A8B-4BFD-A46A-73BE05DAB7E8}" dt="2026-02-02T21:57:58.734" v="1981" actId="1076"/>
          <ac:grpSpMkLst>
            <pc:docMk/>
            <pc:sldMk cId="1060283579" sldId="670"/>
            <ac:grpSpMk id="58" creationId="{A1130E72-E19F-DDE2-3459-735356C814BA}"/>
          </ac:grpSpMkLst>
        </pc:grpChg>
        <pc:grpChg chg="add mod ord">
          <ac:chgData name="Joe Dapcevich" userId="f1d39b67-b1a9-4e84-986b-0a1a2afc22e2" providerId="ADAL" clId="{C4E962F6-6A8B-4BFD-A46A-73BE05DAB7E8}" dt="2026-02-02T21:59:32.549" v="2009" actId="167"/>
          <ac:grpSpMkLst>
            <pc:docMk/>
            <pc:sldMk cId="1060283579" sldId="670"/>
            <ac:grpSpMk id="63" creationId="{76C3CE18-8B93-C239-399F-B4F1B58A6AE0}"/>
          </ac:grpSpMkLst>
        </pc:grpChg>
        <pc:grpChg chg="add mod">
          <ac:chgData name="Joe Dapcevich" userId="f1d39b67-b1a9-4e84-986b-0a1a2afc22e2" providerId="ADAL" clId="{C4E962F6-6A8B-4BFD-A46A-73BE05DAB7E8}" dt="2026-02-02T22:55:33.761" v="2581" actId="1076"/>
          <ac:grpSpMkLst>
            <pc:docMk/>
            <pc:sldMk cId="1060283579" sldId="670"/>
            <ac:grpSpMk id="73" creationId="{C9F01BD9-3BEB-D8E9-343B-F370B2FE84BE}"/>
          </ac:grpSpMkLst>
        </pc:grpChg>
        <pc:cxnChg chg="mod">
          <ac:chgData name="Joe Dapcevich" userId="f1d39b67-b1a9-4e84-986b-0a1a2afc22e2" providerId="ADAL" clId="{C4E962F6-6A8B-4BFD-A46A-73BE05DAB7E8}" dt="2026-02-03T00:03:45.465" v="2606"/>
          <ac:cxnSpMkLst>
            <pc:docMk/>
            <pc:sldMk cId="1060283579" sldId="670"/>
            <ac:cxnSpMk id="4" creationId="{98B5CBC5-C7FA-C7CF-40FD-3D03303518DE}"/>
          </ac:cxnSpMkLst>
        </pc:cxnChg>
        <pc:cxnChg chg="mod">
          <ac:chgData name="Joe Dapcevich" userId="f1d39b67-b1a9-4e84-986b-0a1a2afc22e2" providerId="ADAL" clId="{C4E962F6-6A8B-4BFD-A46A-73BE05DAB7E8}" dt="2026-02-02T21:53:01.266" v="1905"/>
          <ac:cxnSpMkLst>
            <pc:docMk/>
            <pc:sldMk cId="1060283579" sldId="670"/>
            <ac:cxnSpMk id="41" creationId="{485D2F20-45D5-98C2-8B28-C4D8D28605A8}"/>
          </ac:cxnSpMkLst>
        </pc:cxnChg>
        <pc:cxnChg chg="mod">
          <ac:chgData name="Joe Dapcevich" userId="f1d39b67-b1a9-4e84-986b-0a1a2afc22e2" providerId="ADAL" clId="{C4E962F6-6A8B-4BFD-A46A-73BE05DAB7E8}" dt="2026-02-02T21:55:36.495" v="1970"/>
          <ac:cxnSpMkLst>
            <pc:docMk/>
            <pc:sldMk cId="1060283579" sldId="670"/>
            <ac:cxnSpMk id="52" creationId="{4F1B6487-506A-FD11-C88B-8799458DDB15}"/>
          </ac:cxnSpMkLst>
        </pc:cxnChg>
        <pc:cxnChg chg="mod">
          <ac:chgData name="Joe Dapcevich" userId="f1d39b67-b1a9-4e84-986b-0a1a2afc22e2" providerId="ADAL" clId="{C4E962F6-6A8B-4BFD-A46A-73BE05DAB7E8}" dt="2026-02-02T21:57:33.054" v="1976"/>
          <ac:cxnSpMkLst>
            <pc:docMk/>
            <pc:sldMk cId="1060283579" sldId="670"/>
            <ac:cxnSpMk id="55" creationId="{DF1D445A-2C43-D68E-C1B2-722AD6802950}"/>
          </ac:cxnSpMkLst>
        </pc:cxnChg>
        <pc:cxnChg chg="mod">
          <ac:chgData name="Joe Dapcevich" userId="f1d39b67-b1a9-4e84-986b-0a1a2afc22e2" providerId="ADAL" clId="{C4E962F6-6A8B-4BFD-A46A-73BE05DAB7E8}" dt="2026-02-02T21:57:48.589" v="1980"/>
          <ac:cxnSpMkLst>
            <pc:docMk/>
            <pc:sldMk cId="1060283579" sldId="670"/>
            <ac:cxnSpMk id="59" creationId="{D33FB9B7-D35C-2F1B-16D4-64317DF2E1CA}"/>
          </ac:cxnSpMkLst>
        </pc:cxnChg>
        <pc:cxnChg chg="mod">
          <ac:chgData name="Joe Dapcevich" userId="f1d39b67-b1a9-4e84-986b-0a1a2afc22e2" providerId="ADAL" clId="{C4E962F6-6A8B-4BFD-A46A-73BE05DAB7E8}" dt="2026-02-02T21:59:25.489" v="2007"/>
          <ac:cxnSpMkLst>
            <pc:docMk/>
            <pc:sldMk cId="1060283579" sldId="670"/>
            <ac:cxnSpMk id="64" creationId="{82CA26C6-54B0-0D92-ABF4-9A8A085C7048}"/>
          </ac:cxnSpMkLst>
        </pc:cxnChg>
        <pc:cxnChg chg="mod topLvl">
          <ac:chgData name="Joe Dapcevich" userId="f1d39b67-b1a9-4e84-986b-0a1a2afc22e2" providerId="ADAL" clId="{C4E962F6-6A8B-4BFD-A46A-73BE05DAB7E8}" dt="2026-02-02T22:55:27.855" v="2579" actId="164"/>
          <ac:cxnSpMkLst>
            <pc:docMk/>
            <pc:sldMk cId="1060283579" sldId="670"/>
            <ac:cxnSpMk id="69" creationId="{109B9130-A154-8DB8-0962-9AA4B8AD7EF4}"/>
          </ac:cxnSpMkLst>
        </pc:cxnChg>
      </pc:sldChg>
      <pc:sldChg chg="addSp delSp modSp add mod ord modCm modNotesTx">
        <pc:chgData name="Joe Dapcevich" userId="f1d39b67-b1a9-4e84-986b-0a1a2afc22e2" providerId="ADAL" clId="{C4E962F6-6A8B-4BFD-A46A-73BE05DAB7E8}" dt="2026-02-02T21:41:33.682" v="1692" actId="13926"/>
        <pc:sldMkLst>
          <pc:docMk/>
          <pc:sldMk cId="1934362174" sldId="671"/>
        </pc:sldMkLst>
        <pc:spChg chg="mod">
          <ac:chgData name="Joe Dapcevich" userId="f1d39b67-b1a9-4e84-986b-0a1a2afc22e2" providerId="ADAL" clId="{C4E962F6-6A8B-4BFD-A46A-73BE05DAB7E8}" dt="2026-01-30T23:42:33.775" v="1358"/>
          <ac:spMkLst>
            <pc:docMk/>
            <pc:sldMk cId="1934362174" sldId="671"/>
            <ac:spMk id="5" creationId="{CBF0703A-46A6-B8D6-61E2-E5C6DD001C10}"/>
          </ac:spMkLst>
        </pc:spChg>
        <pc:spChg chg="add mod">
          <ac:chgData name="Joe Dapcevich" userId="f1d39b67-b1a9-4e84-986b-0a1a2afc22e2" providerId="ADAL" clId="{C4E962F6-6A8B-4BFD-A46A-73BE05DAB7E8}" dt="2026-02-02T21:41:33.682" v="1692" actId="13926"/>
          <ac:spMkLst>
            <pc:docMk/>
            <pc:sldMk cId="1934362174" sldId="671"/>
            <ac:spMk id="7" creationId="{9A2DE61A-C61C-6965-4478-C88E4F6C56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e Dapcevich" userId="f1d39b67-b1a9-4e84-986b-0a1a2afc22e2" providerId="ADAL" clId="{C4E962F6-6A8B-4BFD-A46A-73BE05DAB7E8}" dt="2026-02-02T21:37:50.335" v="1608" actId="313"/>
              <pc2:cmMkLst xmlns:pc2="http://schemas.microsoft.com/office/powerpoint/2019/9/main/command">
                <pc:docMk/>
                <pc:sldMk cId="1934362174" sldId="671"/>
                <pc2:cmMk id="{98E10BE4-1D08-4057-A51E-D1FE0296E053}"/>
              </pc2:cmMkLst>
            </pc226:cmChg>
          </p:ext>
        </pc:extLst>
      </pc:sldChg>
      <pc:sldChg chg="addSp delSp modSp add mod">
        <pc:chgData name="Joe Dapcevich" userId="f1d39b67-b1a9-4e84-986b-0a1a2afc22e2" providerId="ADAL" clId="{C4E962F6-6A8B-4BFD-A46A-73BE05DAB7E8}" dt="2026-01-30T23:43:56.361" v="1370"/>
        <pc:sldMkLst>
          <pc:docMk/>
          <pc:sldMk cId="14115087" sldId="672"/>
        </pc:sldMkLst>
        <pc:spChg chg="add mod">
          <ac:chgData name="Joe Dapcevich" userId="f1d39b67-b1a9-4e84-986b-0a1a2afc22e2" providerId="ADAL" clId="{C4E962F6-6A8B-4BFD-A46A-73BE05DAB7E8}" dt="2026-01-30T23:43:56.361" v="1370"/>
          <ac:spMkLst>
            <pc:docMk/>
            <pc:sldMk cId="14115087" sldId="672"/>
            <ac:spMk id="3" creationId="{40C8BE5D-59F7-6532-FF1A-9FDBBD4DF5D9}"/>
          </ac:spMkLst>
        </pc:spChg>
        <pc:spChg chg="add mod">
          <ac:chgData name="Joe Dapcevich" userId="f1d39b67-b1a9-4e84-986b-0a1a2afc22e2" providerId="ADAL" clId="{C4E962F6-6A8B-4BFD-A46A-73BE05DAB7E8}" dt="2026-01-30T23:43:56.361" v="1370"/>
          <ac:spMkLst>
            <pc:docMk/>
            <pc:sldMk cId="14115087" sldId="672"/>
            <ac:spMk id="4" creationId="{91EC21A6-4737-2AAD-519F-21EF27DC45EA}"/>
          </ac:spMkLst>
        </pc:spChg>
        <pc:spChg chg="mod">
          <ac:chgData name="Joe Dapcevich" userId="f1d39b67-b1a9-4e84-986b-0a1a2afc22e2" providerId="ADAL" clId="{C4E962F6-6A8B-4BFD-A46A-73BE05DAB7E8}" dt="2026-01-30T23:43:48.245" v="1368"/>
          <ac:spMkLst>
            <pc:docMk/>
            <pc:sldMk cId="14115087" sldId="672"/>
            <ac:spMk id="5" creationId="{3B3F355D-4117-D185-E2E4-1BB37954F71A}"/>
          </ac:spMkLst>
        </pc:spChg>
        <pc:picChg chg="add mod">
          <ac:chgData name="Joe Dapcevich" userId="f1d39b67-b1a9-4e84-986b-0a1a2afc22e2" providerId="ADAL" clId="{C4E962F6-6A8B-4BFD-A46A-73BE05DAB7E8}" dt="2026-01-30T23:43:56.361" v="1370"/>
          <ac:picMkLst>
            <pc:docMk/>
            <pc:sldMk cId="14115087" sldId="672"/>
            <ac:picMk id="2" creationId="{2C3E2C1B-4DB1-F8D2-1FC0-7CFB90E99C89}"/>
          </ac:picMkLst>
        </pc:picChg>
      </pc:sldChg>
      <pc:sldChg chg="addSp delSp modSp mod">
        <pc:chgData name="Joe Dapcevich" userId="f1d39b67-b1a9-4e84-986b-0a1a2afc22e2" providerId="ADAL" clId="{C4E962F6-6A8B-4BFD-A46A-73BE05DAB7E8}" dt="2026-02-10T17:14:11.012" v="2897" actId="20577"/>
        <pc:sldMkLst>
          <pc:docMk/>
          <pc:sldMk cId="211990863" sldId="680"/>
        </pc:sldMkLst>
        <pc:spChg chg="add mod">
          <ac:chgData name="Joe Dapcevich" userId="f1d39b67-b1a9-4e84-986b-0a1a2afc22e2" providerId="ADAL" clId="{C4E962F6-6A8B-4BFD-A46A-73BE05DAB7E8}" dt="2026-02-02T21:20:55.168" v="1563" actId="313"/>
          <ac:spMkLst>
            <pc:docMk/>
            <pc:sldMk cId="211990863" sldId="680"/>
            <ac:spMk id="6" creationId="{D343EA2F-C2E6-EB08-865D-89FBA9AAE6CC}"/>
          </ac:spMkLst>
        </pc:spChg>
        <pc:spChg chg="mod">
          <ac:chgData name="Joe Dapcevich" userId="f1d39b67-b1a9-4e84-986b-0a1a2afc22e2" providerId="ADAL" clId="{C4E962F6-6A8B-4BFD-A46A-73BE05DAB7E8}" dt="2026-02-10T17:14:11.012" v="2897" actId="20577"/>
          <ac:spMkLst>
            <pc:docMk/>
            <pc:sldMk cId="211990863" sldId="680"/>
            <ac:spMk id="7" creationId="{7E73848C-64E5-D502-BC8A-677256E5157B}"/>
          </ac:spMkLst>
        </pc:spChg>
        <pc:picChg chg="add mod">
          <ac:chgData name="Joe Dapcevich" userId="f1d39b67-b1a9-4e84-986b-0a1a2afc22e2" providerId="ADAL" clId="{C4E962F6-6A8B-4BFD-A46A-73BE05DAB7E8}" dt="2026-02-02T21:20:26.888" v="1524" actId="14100"/>
          <ac:picMkLst>
            <pc:docMk/>
            <pc:sldMk cId="211990863" sldId="680"/>
            <ac:picMk id="4" creationId="{800D3D6A-6146-7803-974B-7A69C9BB1BB9}"/>
          </ac:picMkLst>
        </pc:picChg>
      </pc:sldChg>
      <pc:sldChg chg="modSp mod">
        <pc:chgData name="Joe Dapcevich" userId="f1d39b67-b1a9-4e84-986b-0a1a2afc22e2" providerId="ADAL" clId="{C4E962F6-6A8B-4BFD-A46A-73BE05DAB7E8}" dt="2026-02-05T18:58:59.989" v="2787" actId="13926"/>
        <pc:sldMkLst>
          <pc:docMk/>
          <pc:sldMk cId="3644095322" sldId="683"/>
        </pc:sldMkLst>
        <pc:spChg chg="mod">
          <ac:chgData name="Joe Dapcevich" userId="f1d39b67-b1a9-4e84-986b-0a1a2afc22e2" providerId="ADAL" clId="{C4E962F6-6A8B-4BFD-A46A-73BE05DAB7E8}" dt="2026-02-02T21:47:46.376" v="1840" actId="20577"/>
          <ac:spMkLst>
            <pc:docMk/>
            <pc:sldMk cId="3644095322" sldId="683"/>
            <ac:spMk id="2" creationId="{FCE5C402-4A01-A686-9042-FEF2D15BB312}"/>
          </ac:spMkLst>
        </pc:spChg>
      </pc:sldChg>
      <pc:sldChg chg="modSp mod modNotesTx">
        <pc:chgData name="Joe Dapcevich" userId="f1d39b67-b1a9-4e84-986b-0a1a2afc22e2" providerId="ADAL" clId="{C4E962F6-6A8B-4BFD-A46A-73BE05DAB7E8}" dt="2026-02-05T19:52:25.440" v="2788" actId="6549"/>
        <pc:sldMkLst>
          <pc:docMk/>
          <pc:sldMk cId="1808543010" sldId="687"/>
        </pc:sldMkLst>
        <pc:spChg chg="mod">
          <ac:chgData name="Joe Dapcevich" userId="f1d39b67-b1a9-4e84-986b-0a1a2afc22e2" providerId="ADAL" clId="{C4E962F6-6A8B-4BFD-A46A-73BE05DAB7E8}" dt="2026-02-03T22:46:05.507" v="2652" actId="13926"/>
          <ac:spMkLst>
            <pc:docMk/>
            <pc:sldMk cId="1808543010" sldId="687"/>
            <ac:spMk id="3" creationId="{8D44EB5D-7322-72FE-08A3-4DC1FBA41B75}"/>
          </ac:spMkLst>
        </pc:spChg>
      </pc:sldChg>
    </pc:docChg>
  </pc:docChgLst>
  <pc:docChgLst>
    <pc:chgData name="Audrie Starsy" userId="S::astarsy@sammamish.us::2df56a0f-c0da-4d47-8bb5-833420523682" providerId="AD" clId="Web-{69937424-D626-8589-6F4E-75D8D110CEA5}"/>
    <pc:docChg chg="mod">
      <pc:chgData name="Audrie Starsy" userId="S::astarsy@sammamish.us::2df56a0f-c0da-4d47-8bb5-833420523682" providerId="AD" clId="Web-{69937424-D626-8589-6F4E-75D8D110CEA5}" dt="2026-01-30T00:22:39.903" v="0"/>
      <pc:docMkLst>
        <pc:docMk/>
      </pc:docMkLst>
    </pc:docChg>
  </pc:docChgLst>
  <pc:docChgLst>
    <pc:chgData name="Kathryn Hoffmann" userId="a32cd661-af71-4991-9779-e5ab279663d0" providerId="ADAL" clId="{D00EFDEE-5DD1-4A12-A7B0-AA7681DC5F84}"/>
    <pc:docChg chg="custSel modSld">
      <pc:chgData name="Kathryn Hoffmann" userId="a32cd661-af71-4991-9779-e5ab279663d0" providerId="ADAL" clId="{D00EFDEE-5DD1-4A12-A7B0-AA7681DC5F84}" dt="2026-02-11T23:20:33.329" v="244" actId="1076"/>
      <pc:docMkLst>
        <pc:docMk/>
      </pc:docMkLst>
      <pc:sldChg chg="modSp mod">
        <pc:chgData name="Kathryn Hoffmann" userId="a32cd661-af71-4991-9779-e5ab279663d0" providerId="ADAL" clId="{D00EFDEE-5DD1-4A12-A7B0-AA7681DC5F84}" dt="2026-02-11T23:20:33.329" v="244" actId="1076"/>
        <pc:sldMkLst>
          <pc:docMk/>
          <pc:sldMk cId="14115087" sldId="672"/>
        </pc:sldMkLst>
        <pc:spChg chg="mod">
          <ac:chgData name="Kathryn Hoffmann" userId="a32cd661-af71-4991-9779-e5ab279663d0" providerId="ADAL" clId="{D00EFDEE-5DD1-4A12-A7B0-AA7681DC5F84}" dt="2026-02-11T23:20:33.329" v="244" actId="1076"/>
          <ac:spMkLst>
            <pc:docMk/>
            <pc:sldMk cId="14115087" sldId="672"/>
            <ac:spMk id="3" creationId="{40C8BE5D-59F7-6532-FF1A-9FDBBD4DF5D9}"/>
          </ac:spMkLst>
        </pc:spChg>
        <pc:picChg chg="mod">
          <ac:chgData name="Kathryn Hoffmann" userId="a32cd661-af71-4991-9779-e5ab279663d0" providerId="ADAL" clId="{D00EFDEE-5DD1-4A12-A7B0-AA7681DC5F84}" dt="2026-02-03T17:04:09.636" v="94" actId="1076"/>
          <ac:picMkLst>
            <pc:docMk/>
            <pc:sldMk cId="14115087" sldId="672"/>
            <ac:picMk id="2" creationId="{2C3E2C1B-4DB1-F8D2-1FC0-7CFB90E99C89}"/>
          </ac:picMkLst>
        </pc:picChg>
      </pc:sldChg>
    </pc:docChg>
  </pc:docChgLst>
  <pc:docChgLst>
    <pc:chgData name="Audrie Starsy" userId="2df56a0f-c0da-4d47-8bb5-833420523682" providerId="ADAL" clId="{BDFE448F-B50B-43D3-B978-2EFAFCA9A08D}"/>
    <pc:docChg chg="undo custSel addSld delSld modSld sldOrd delMainMaster addSection delSection modSection">
      <pc:chgData name="Audrie Starsy" userId="2df56a0f-c0da-4d47-8bb5-833420523682" providerId="ADAL" clId="{BDFE448F-B50B-43D3-B978-2EFAFCA9A08D}" dt="2026-02-11T03:49:02.489" v="6683" actId="2696"/>
      <pc:docMkLst>
        <pc:docMk/>
      </pc:docMkLst>
      <pc:sldChg chg="del">
        <pc:chgData name="Audrie Starsy" userId="2df56a0f-c0da-4d47-8bb5-833420523682" providerId="ADAL" clId="{BDFE448F-B50B-43D3-B978-2EFAFCA9A08D}" dt="2026-02-10T22:26:50.414" v="5215" actId="2696"/>
        <pc:sldMkLst>
          <pc:docMk/>
          <pc:sldMk cId="2430335357" sldId="263"/>
        </pc:sldMkLst>
      </pc:sldChg>
      <pc:sldChg chg="add del mod ord modShow">
        <pc:chgData name="Audrie Starsy" userId="2df56a0f-c0da-4d47-8bb5-833420523682" providerId="ADAL" clId="{BDFE448F-B50B-43D3-B978-2EFAFCA9A08D}" dt="2026-02-11T03:48:57.298" v="6682" actId="2696"/>
        <pc:sldMkLst>
          <pc:docMk/>
          <pc:sldMk cId="540092449" sldId="274"/>
        </pc:sldMkLst>
      </pc:sldChg>
      <pc:sldChg chg="modSp mod">
        <pc:chgData name="Audrie Starsy" userId="2df56a0f-c0da-4d47-8bb5-833420523682" providerId="ADAL" clId="{BDFE448F-B50B-43D3-B978-2EFAFCA9A08D}" dt="2026-02-10T02:50:47.147" v="4034" actId="20577"/>
        <pc:sldMkLst>
          <pc:docMk/>
          <pc:sldMk cId="1029987896" sldId="275"/>
        </pc:sldMkLst>
        <pc:spChg chg="mod">
          <ac:chgData name="Audrie Starsy" userId="2df56a0f-c0da-4d47-8bb5-833420523682" providerId="ADAL" clId="{BDFE448F-B50B-43D3-B978-2EFAFCA9A08D}" dt="2026-02-03T22:42:07.529" v="3911" actId="20577"/>
          <ac:spMkLst>
            <pc:docMk/>
            <pc:sldMk cId="1029987896" sldId="275"/>
            <ac:spMk id="2" creationId="{34315337-D596-EDD4-E467-BCCB3011984D}"/>
          </ac:spMkLst>
        </pc:spChg>
        <pc:spChg chg="mod">
          <ac:chgData name="Audrie Starsy" userId="2df56a0f-c0da-4d47-8bb5-833420523682" providerId="ADAL" clId="{BDFE448F-B50B-43D3-B978-2EFAFCA9A08D}" dt="2026-02-10T02:50:47.147" v="4034" actId="20577"/>
          <ac:spMkLst>
            <pc:docMk/>
            <pc:sldMk cId="1029987896" sldId="275"/>
            <ac:spMk id="3" creationId="{11CBB8CF-D4F3-66C8-AA96-D982F923329B}"/>
          </ac:spMkLst>
        </pc:spChg>
      </pc:sldChg>
      <pc:sldChg chg="del">
        <pc:chgData name="Audrie Starsy" userId="2df56a0f-c0da-4d47-8bb5-833420523682" providerId="ADAL" clId="{BDFE448F-B50B-43D3-B978-2EFAFCA9A08D}" dt="2026-02-10T22:26:50.414" v="5215" actId="2696"/>
        <pc:sldMkLst>
          <pc:docMk/>
          <pc:sldMk cId="1256603170" sldId="276"/>
        </pc:sldMkLst>
      </pc:sldChg>
      <pc:sldChg chg="addSp delSp modSp add del mod">
        <pc:chgData name="Audrie Starsy" userId="2df56a0f-c0da-4d47-8bb5-833420523682" providerId="ADAL" clId="{BDFE448F-B50B-43D3-B978-2EFAFCA9A08D}" dt="2026-02-11T03:24:53.186" v="6679" actId="478"/>
        <pc:sldMkLst>
          <pc:docMk/>
          <pc:sldMk cId="1281853532" sldId="277"/>
        </pc:sldMkLst>
        <pc:spChg chg="mod">
          <ac:chgData name="Audrie Starsy" userId="2df56a0f-c0da-4d47-8bb5-833420523682" providerId="ADAL" clId="{BDFE448F-B50B-43D3-B978-2EFAFCA9A08D}" dt="2026-02-02T19:46:23.876" v="9" actId="20577"/>
          <ac:spMkLst>
            <pc:docMk/>
            <pc:sldMk cId="1281853532" sldId="277"/>
            <ac:spMk id="2" creationId="{3BDB5FEC-1C6C-CE69-D1FB-76D41C294162}"/>
          </ac:spMkLst>
        </pc:spChg>
        <pc:spChg chg="del mod">
          <ac:chgData name="Audrie Starsy" userId="2df56a0f-c0da-4d47-8bb5-833420523682" providerId="ADAL" clId="{BDFE448F-B50B-43D3-B978-2EFAFCA9A08D}" dt="2026-02-11T00:51:46.467" v="6115" actId="21"/>
          <ac:spMkLst>
            <pc:docMk/>
            <pc:sldMk cId="1281853532" sldId="277"/>
            <ac:spMk id="3" creationId="{64FB6FAB-A07A-C5F1-66A6-15B895661110}"/>
          </ac:spMkLst>
        </pc:spChg>
        <pc:spChg chg="add del mod">
          <ac:chgData name="Audrie Starsy" userId="2df56a0f-c0da-4d47-8bb5-833420523682" providerId="ADAL" clId="{BDFE448F-B50B-43D3-B978-2EFAFCA9A08D}" dt="2026-02-11T03:24:48.982" v="6677" actId="478"/>
          <ac:spMkLst>
            <pc:docMk/>
            <pc:sldMk cId="1281853532" sldId="277"/>
            <ac:spMk id="5" creationId="{F277DDD2-F49A-F82F-C710-41C0D86478F7}"/>
          </ac:spMkLst>
        </pc:spChg>
        <pc:spChg chg="add del mod">
          <ac:chgData name="Audrie Starsy" userId="2df56a0f-c0da-4d47-8bb5-833420523682" providerId="ADAL" clId="{BDFE448F-B50B-43D3-B978-2EFAFCA9A08D}" dt="2026-02-11T00:57:37.354" v="6263" actId="478"/>
          <ac:spMkLst>
            <pc:docMk/>
            <pc:sldMk cId="1281853532" sldId="277"/>
            <ac:spMk id="6" creationId="{30259CB0-BEE1-387D-61A3-618BD0CABD89}"/>
          </ac:spMkLst>
        </pc:spChg>
        <pc:spChg chg="add mod">
          <ac:chgData name="Audrie Starsy" userId="2df56a0f-c0da-4d47-8bb5-833420523682" providerId="ADAL" clId="{BDFE448F-B50B-43D3-B978-2EFAFCA9A08D}" dt="2026-02-11T03:24:11.666" v="6676" actId="1076"/>
          <ac:spMkLst>
            <pc:docMk/>
            <pc:sldMk cId="1281853532" sldId="277"/>
            <ac:spMk id="7" creationId="{B0BC69F2-9E52-790F-FBCA-2961AE8EB46C}"/>
          </ac:spMkLst>
        </pc:spChg>
        <pc:spChg chg="add del mod">
          <ac:chgData name="Audrie Starsy" userId="2df56a0f-c0da-4d47-8bb5-833420523682" providerId="ADAL" clId="{BDFE448F-B50B-43D3-B978-2EFAFCA9A08D}" dt="2026-02-11T03:24:53.186" v="6679" actId="478"/>
          <ac:spMkLst>
            <pc:docMk/>
            <pc:sldMk cId="1281853532" sldId="277"/>
            <ac:spMk id="9" creationId="{F904D3A0-104B-7A0C-D701-D483345C57A8}"/>
          </ac:spMkLst>
        </pc:spChg>
      </pc:sldChg>
      <pc:sldChg chg="del">
        <pc:chgData name="Audrie Starsy" userId="2df56a0f-c0da-4d47-8bb5-833420523682" providerId="ADAL" clId="{BDFE448F-B50B-43D3-B978-2EFAFCA9A08D}" dt="2026-02-10T22:26:50.414" v="5215" actId="2696"/>
        <pc:sldMkLst>
          <pc:docMk/>
          <pc:sldMk cId="2135674665" sldId="278"/>
        </pc:sldMkLst>
      </pc:sldChg>
      <pc:sldChg chg="add del">
        <pc:chgData name="Audrie Starsy" userId="2df56a0f-c0da-4d47-8bb5-833420523682" providerId="ADAL" clId="{BDFE448F-B50B-43D3-B978-2EFAFCA9A08D}" dt="2026-02-10T22:27:10.404" v="5218" actId="2696"/>
        <pc:sldMkLst>
          <pc:docMk/>
          <pc:sldMk cId="448421826" sldId="279"/>
        </pc:sldMkLst>
      </pc:sldChg>
      <pc:sldChg chg="addSp modSp del mod ord modShow modNotesTx">
        <pc:chgData name="Audrie Starsy" userId="2df56a0f-c0da-4d47-8bb5-833420523682" providerId="ADAL" clId="{BDFE448F-B50B-43D3-B978-2EFAFCA9A08D}" dt="2026-02-11T03:49:02.489" v="6683" actId="2696"/>
        <pc:sldMkLst>
          <pc:docMk/>
          <pc:sldMk cId="472154286" sldId="280"/>
        </pc:sldMkLst>
        <pc:picChg chg="add mod">
          <ac:chgData name="Audrie Starsy" userId="2df56a0f-c0da-4d47-8bb5-833420523682" providerId="ADAL" clId="{BDFE448F-B50B-43D3-B978-2EFAFCA9A08D}" dt="2026-02-10T03:29:31.890" v="5096" actId="1076"/>
          <ac:picMkLst>
            <pc:docMk/>
            <pc:sldMk cId="472154286" sldId="280"/>
            <ac:picMk id="2" creationId="{B9BAA365-6484-B93D-0E5C-07455E5EB154}"/>
          </ac:picMkLst>
        </pc:picChg>
      </pc:sldChg>
      <pc:sldChg chg="del">
        <pc:chgData name="Audrie Starsy" userId="2df56a0f-c0da-4d47-8bb5-833420523682" providerId="ADAL" clId="{BDFE448F-B50B-43D3-B978-2EFAFCA9A08D}" dt="2026-02-10T22:26:50.414" v="5215" actId="2696"/>
        <pc:sldMkLst>
          <pc:docMk/>
          <pc:sldMk cId="1635367570" sldId="281"/>
        </pc:sldMkLst>
      </pc:sldChg>
      <pc:sldChg chg="add del">
        <pc:chgData name="Audrie Starsy" userId="2df56a0f-c0da-4d47-8bb5-833420523682" providerId="ADAL" clId="{BDFE448F-B50B-43D3-B978-2EFAFCA9A08D}" dt="2026-02-10T22:27:10.404" v="5218" actId="2696"/>
        <pc:sldMkLst>
          <pc:docMk/>
          <pc:sldMk cId="1762646087" sldId="283"/>
        </pc:sldMkLst>
      </pc:sldChg>
      <pc:sldChg chg="add del">
        <pc:chgData name="Audrie Starsy" userId="2df56a0f-c0da-4d47-8bb5-833420523682" providerId="ADAL" clId="{BDFE448F-B50B-43D3-B978-2EFAFCA9A08D}" dt="2026-02-10T22:27:10.404" v="5218" actId="2696"/>
        <pc:sldMkLst>
          <pc:docMk/>
          <pc:sldMk cId="690517985" sldId="284"/>
        </pc:sldMkLst>
      </pc:sldChg>
      <pc:sldChg chg="del">
        <pc:chgData name="Audrie Starsy" userId="2df56a0f-c0da-4d47-8bb5-833420523682" providerId="ADAL" clId="{BDFE448F-B50B-43D3-B978-2EFAFCA9A08D}" dt="2026-02-10T22:26:50.414" v="5215" actId="2696"/>
        <pc:sldMkLst>
          <pc:docMk/>
          <pc:sldMk cId="155609494" sldId="285"/>
        </pc:sldMkLst>
      </pc:sldChg>
      <pc:sldChg chg="modSp mod">
        <pc:chgData name="Audrie Starsy" userId="2df56a0f-c0da-4d47-8bb5-833420523682" providerId="ADAL" clId="{BDFE448F-B50B-43D3-B978-2EFAFCA9A08D}" dt="2026-02-10T23:39:11.021" v="6072" actId="6549"/>
        <pc:sldMkLst>
          <pc:docMk/>
          <pc:sldMk cId="2805783710" sldId="286"/>
        </pc:sldMkLst>
        <pc:spChg chg="mod">
          <ac:chgData name="Audrie Starsy" userId="2df56a0f-c0da-4d47-8bb5-833420523682" providerId="ADAL" clId="{BDFE448F-B50B-43D3-B978-2EFAFCA9A08D}" dt="2026-02-10T23:39:11.021" v="6072" actId="6549"/>
          <ac:spMkLst>
            <pc:docMk/>
            <pc:sldMk cId="2805783710" sldId="286"/>
            <ac:spMk id="2" creationId="{AD22CD8B-760C-F700-60A6-FD3FF34F6CED}"/>
          </ac:spMkLst>
        </pc:spChg>
      </pc:sldChg>
      <pc:sldChg chg="add mod ord modShow">
        <pc:chgData name="Audrie Starsy" userId="2df56a0f-c0da-4d47-8bb5-833420523682" providerId="ADAL" clId="{BDFE448F-B50B-43D3-B978-2EFAFCA9A08D}" dt="2026-02-10T22:30:08.055" v="5279"/>
        <pc:sldMkLst>
          <pc:docMk/>
          <pc:sldMk cId="85918388" sldId="656"/>
        </pc:sldMkLst>
      </pc:sldChg>
      <pc:sldChg chg="modSp mod">
        <pc:chgData name="Audrie Starsy" userId="2df56a0f-c0da-4d47-8bb5-833420523682" providerId="ADAL" clId="{BDFE448F-B50B-43D3-B978-2EFAFCA9A08D}" dt="2026-02-02T20:27:28.303" v="701" actId="20577"/>
        <pc:sldMkLst>
          <pc:docMk/>
          <pc:sldMk cId="2037604514" sldId="660"/>
        </pc:sldMkLst>
        <pc:spChg chg="mod">
          <ac:chgData name="Audrie Starsy" userId="2df56a0f-c0da-4d47-8bb5-833420523682" providerId="ADAL" clId="{BDFE448F-B50B-43D3-B978-2EFAFCA9A08D}" dt="2026-02-02T20:27:28.303" v="701" actId="20577"/>
          <ac:spMkLst>
            <pc:docMk/>
            <pc:sldMk cId="2037604514" sldId="660"/>
            <ac:spMk id="8" creationId="{D1ADD82A-EFC8-45C0-405A-EB346EE97BFA}"/>
          </ac:spMkLst>
        </pc:spChg>
      </pc:sldChg>
      <pc:sldChg chg="modSp mod modShow">
        <pc:chgData name="Audrie Starsy" userId="2df56a0f-c0da-4d47-8bb5-833420523682" providerId="ADAL" clId="{BDFE448F-B50B-43D3-B978-2EFAFCA9A08D}" dt="2026-02-10T23:39:31.298" v="6073" actId="13926"/>
        <pc:sldMkLst>
          <pc:docMk/>
          <pc:sldMk cId="193744464" sldId="662"/>
        </pc:sldMkLst>
        <pc:spChg chg="mod">
          <ac:chgData name="Audrie Starsy" userId="2df56a0f-c0da-4d47-8bb5-833420523682" providerId="ADAL" clId="{BDFE448F-B50B-43D3-B978-2EFAFCA9A08D}" dt="2026-02-10T23:39:31.298" v="6073" actId="13926"/>
          <ac:spMkLst>
            <pc:docMk/>
            <pc:sldMk cId="193744464" sldId="662"/>
            <ac:spMk id="8" creationId="{80896CEF-23E0-F8DF-5101-50FF538D6A4C}"/>
          </ac:spMkLst>
        </pc:spChg>
        <pc:spChg chg="mod">
          <ac:chgData name="Audrie Starsy" userId="2df56a0f-c0da-4d47-8bb5-833420523682" providerId="ADAL" clId="{BDFE448F-B50B-43D3-B978-2EFAFCA9A08D}" dt="2026-02-02T20:26:00.039" v="572" actId="1076"/>
          <ac:spMkLst>
            <pc:docMk/>
            <pc:sldMk cId="193744464" sldId="662"/>
            <ac:spMk id="18" creationId="{95AD1D04-8DBF-78E8-E6BE-05A05DCEF4F3}"/>
          </ac:spMkLst>
        </pc:spChg>
        <pc:picChg chg="mod">
          <ac:chgData name="Audrie Starsy" userId="2df56a0f-c0da-4d47-8bb5-833420523682" providerId="ADAL" clId="{BDFE448F-B50B-43D3-B978-2EFAFCA9A08D}" dt="2026-02-02T20:25:56.158" v="571" actId="1076"/>
          <ac:picMkLst>
            <pc:docMk/>
            <pc:sldMk cId="193744464" sldId="662"/>
            <ac:picMk id="22" creationId="{452B7BF2-E127-EEAB-EB60-4D30131EB90B}"/>
          </ac:picMkLst>
        </pc:picChg>
      </pc:sldChg>
      <pc:sldChg chg="modSp add mod ord">
        <pc:chgData name="Audrie Starsy" userId="2df56a0f-c0da-4d47-8bb5-833420523682" providerId="ADAL" clId="{BDFE448F-B50B-43D3-B978-2EFAFCA9A08D}" dt="2026-02-10T22:30:45.174" v="5286"/>
        <pc:sldMkLst>
          <pc:docMk/>
          <pc:sldMk cId="2223629722" sldId="663"/>
        </pc:sldMkLst>
        <pc:spChg chg="mod">
          <ac:chgData name="Audrie Starsy" userId="2df56a0f-c0da-4d47-8bb5-833420523682" providerId="ADAL" clId="{BDFE448F-B50B-43D3-B978-2EFAFCA9A08D}" dt="2026-02-10T02:55:24.415" v="4086" actId="20577"/>
          <ac:spMkLst>
            <pc:docMk/>
            <pc:sldMk cId="2223629722" sldId="663"/>
            <ac:spMk id="2" creationId="{709121B8-B2D5-EEA5-8235-B6ECA7DC58A9}"/>
          </ac:spMkLst>
        </pc:spChg>
      </pc:sldChg>
      <pc:sldChg chg="ord">
        <pc:chgData name="Audrie Starsy" userId="2df56a0f-c0da-4d47-8bb5-833420523682" providerId="ADAL" clId="{BDFE448F-B50B-43D3-B978-2EFAFCA9A08D}" dt="2026-02-10T23:17:37.876" v="5707"/>
        <pc:sldMkLst>
          <pc:docMk/>
          <pc:sldMk cId="1240057916" sldId="665"/>
        </pc:sldMkLst>
      </pc:sldChg>
      <pc:sldChg chg="modSp mod modNotesTx">
        <pc:chgData name="Audrie Starsy" userId="2df56a0f-c0da-4d47-8bb5-833420523682" providerId="ADAL" clId="{BDFE448F-B50B-43D3-B978-2EFAFCA9A08D}" dt="2026-02-10T23:13:02.993" v="5705" actId="6549"/>
        <pc:sldMkLst>
          <pc:docMk/>
          <pc:sldMk cId="69323792" sldId="666"/>
        </pc:sldMkLst>
        <pc:spChg chg="mod">
          <ac:chgData name="Audrie Starsy" userId="2df56a0f-c0da-4d47-8bb5-833420523682" providerId="ADAL" clId="{BDFE448F-B50B-43D3-B978-2EFAFCA9A08D}" dt="2026-02-10T23:13:02.993" v="5705" actId="6549"/>
          <ac:spMkLst>
            <pc:docMk/>
            <pc:sldMk cId="69323792" sldId="666"/>
            <ac:spMk id="2" creationId="{B0F1DD2E-0CF3-8A54-1FCC-60FE8E7404B7}"/>
          </ac:spMkLst>
        </pc:spChg>
        <pc:picChg chg="mod">
          <ac:chgData name="Audrie Starsy" userId="2df56a0f-c0da-4d47-8bb5-833420523682" providerId="ADAL" clId="{BDFE448F-B50B-43D3-B978-2EFAFCA9A08D}" dt="2026-02-03T16:40:54.341" v="2710" actId="1076"/>
          <ac:picMkLst>
            <pc:docMk/>
            <pc:sldMk cId="69323792" sldId="666"/>
            <ac:picMk id="5" creationId="{7FCE4736-DD82-3495-A82E-9BACEF688C13}"/>
          </ac:picMkLst>
        </pc:picChg>
      </pc:sldChg>
      <pc:sldChg chg="modSp mod">
        <pc:chgData name="Audrie Starsy" userId="2df56a0f-c0da-4d47-8bb5-833420523682" providerId="ADAL" clId="{BDFE448F-B50B-43D3-B978-2EFAFCA9A08D}" dt="2026-02-02T20:33:41.108" v="833" actId="20577"/>
        <pc:sldMkLst>
          <pc:docMk/>
          <pc:sldMk cId="1786478193" sldId="667"/>
        </pc:sldMkLst>
        <pc:spChg chg="mod">
          <ac:chgData name="Audrie Starsy" userId="2df56a0f-c0da-4d47-8bb5-833420523682" providerId="ADAL" clId="{BDFE448F-B50B-43D3-B978-2EFAFCA9A08D}" dt="2026-02-02T20:33:22.554" v="764" actId="20577"/>
          <ac:spMkLst>
            <pc:docMk/>
            <pc:sldMk cId="1786478193" sldId="667"/>
            <ac:spMk id="4" creationId="{A3192D9B-38EA-F64E-6F6B-3B7CC8463F95}"/>
          </ac:spMkLst>
        </pc:spChg>
        <pc:spChg chg="mod">
          <ac:chgData name="Audrie Starsy" userId="2df56a0f-c0da-4d47-8bb5-833420523682" providerId="ADAL" clId="{BDFE448F-B50B-43D3-B978-2EFAFCA9A08D}" dt="2026-02-02T20:33:41.108" v="833" actId="20577"/>
          <ac:spMkLst>
            <pc:docMk/>
            <pc:sldMk cId="1786478193" sldId="667"/>
            <ac:spMk id="5" creationId="{3499DC31-41DF-BFA3-E876-A8795BD7A366}"/>
          </ac:spMkLst>
        </pc:spChg>
      </pc:sldChg>
      <pc:sldChg chg="addSp delSp modSp add del mod setBg modCm">
        <pc:chgData name="Audrie Starsy" userId="2df56a0f-c0da-4d47-8bb5-833420523682" providerId="ADAL" clId="{BDFE448F-B50B-43D3-B978-2EFAFCA9A08D}" dt="2026-02-10T23:28:40.221" v="5846" actId="2696"/>
        <pc:sldMkLst>
          <pc:docMk/>
          <pc:sldMk cId="4212105224" sldId="668"/>
        </pc:sldMkLst>
        <pc:spChg chg="mod ord">
          <ac:chgData name="Audrie Starsy" userId="2df56a0f-c0da-4d47-8bb5-833420523682" providerId="ADAL" clId="{BDFE448F-B50B-43D3-B978-2EFAFCA9A08D}" dt="2026-02-03T16:49:21.506" v="2847" actId="26606"/>
          <ac:spMkLst>
            <pc:docMk/>
            <pc:sldMk cId="4212105224" sldId="668"/>
            <ac:spMk id="5" creationId="{373CE04F-0D0A-E232-2B85-7328D5F3CAE4}"/>
          </ac:spMkLst>
        </pc:spChg>
        <pc:spChg chg="mod ord">
          <ac:chgData name="Audrie Starsy" userId="2df56a0f-c0da-4d47-8bb5-833420523682" providerId="ADAL" clId="{BDFE448F-B50B-43D3-B978-2EFAFCA9A08D}" dt="2026-02-04T01:50:38.071" v="3949" actId="20577"/>
          <ac:spMkLst>
            <pc:docMk/>
            <pc:sldMk cId="4212105224" sldId="668"/>
            <ac:spMk id="6" creationId="{6189DF1C-00A1-7695-E103-86F8B4F679C1}"/>
          </ac:spMkLst>
        </pc:spChg>
        <pc:picChg chg="add mod">
          <ac:chgData name="Audrie Starsy" userId="2df56a0f-c0da-4d47-8bb5-833420523682" providerId="ADAL" clId="{BDFE448F-B50B-43D3-B978-2EFAFCA9A08D}" dt="2026-02-04T01:50:49.379" v="3951" actId="1076"/>
          <ac:picMkLst>
            <pc:docMk/>
            <pc:sldMk cId="4212105224" sldId="668"/>
            <ac:picMk id="2" creationId="{4F90BADE-DE28-69ED-AB15-B41BA47E1F3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udrie Starsy" userId="2df56a0f-c0da-4d47-8bb5-833420523682" providerId="ADAL" clId="{BDFE448F-B50B-43D3-B978-2EFAFCA9A08D}" dt="2026-02-04T01:50:38.071" v="3949" actId="20577"/>
              <pc2:cmMkLst xmlns:pc2="http://schemas.microsoft.com/office/powerpoint/2019/9/main/command">
                <pc:docMk/>
                <pc:sldMk cId="4212105224" sldId="668"/>
                <pc2:cmMk id="{D69636B5-952E-4904-88E5-C142E615082A}"/>
              </pc2:cmMkLst>
            </pc226:cmChg>
            <pc226:cmChg xmlns:pc226="http://schemas.microsoft.com/office/powerpoint/2022/06/main/command" chg="mod">
              <pc226:chgData name="Audrie Starsy" userId="2df56a0f-c0da-4d47-8bb5-833420523682" providerId="ADAL" clId="{BDFE448F-B50B-43D3-B978-2EFAFCA9A08D}" dt="2026-02-04T01:50:38.071" v="3949" actId="20577"/>
              <pc2:cmMkLst xmlns:pc2="http://schemas.microsoft.com/office/powerpoint/2019/9/main/command">
                <pc:docMk/>
                <pc:sldMk cId="4212105224" sldId="668"/>
                <pc2:cmMk id="{573A0EBF-2481-48E0-8C24-C6CF237C9D8D}"/>
              </pc2:cmMkLst>
            </pc226:cmChg>
          </p:ext>
        </pc:extLst>
      </pc:sldChg>
      <pc:sldChg chg="modSp add del mod">
        <pc:chgData name="Audrie Starsy" userId="2df56a0f-c0da-4d47-8bb5-833420523682" providerId="ADAL" clId="{BDFE448F-B50B-43D3-B978-2EFAFCA9A08D}" dt="2026-02-10T23:30:54.722" v="5851" actId="20577"/>
        <pc:sldMkLst>
          <pc:docMk/>
          <pc:sldMk cId="1060283579" sldId="670"/>
        </pc:sldMkLst>
        <pc:spChg chg="mod">
          <ac:chgData name="Audrie Starsy" userId="2df56a0f-c0da-4d47-8bb5-833420523682" providerId="ADAL" clId="{BDFE448F-B50B-43D3-B978-2EFAFCA9A08D}" dt="2026-02-03T17:04:06.046" v="2971" actId="1076"/>
          <ac:spMkLst>
            <pc:docMk/>
            <pc:sldMk cId="1060283579" sldId="670"/>
            <ac:spMk id="6" creationId="{DD28EAD5-9633-5832-C175-5CBFB2AAB9EA}"/>
          </ac:spMkLst>
        </pc:spChg>
        <pc:spChg chg="mod">
          <ac:chgData name="Audrie Starsy" userId="2df56a0f-c0da-4d47-8bb5-833420523682" providerId="ADAL" clId="{BDFE448F-B50B-43D3-B978-2EFAFCA9A08D}" dt="2026-02-03T17:01:39.282" v="2947" actId="20577"/>
          <ac:spMkLst>
            <pc:docMk/>
            <pc:sldMk cId="1060283579" sldId="670"/>
            <ac:spMk id="8" creationId="{543588D4-89FA-30FB-2E3A-CB54D4DA82A7}"/>
          </ac:spMkLst>
        </pc:spChg>
        <pc:spChg chg="mod">
          <ac:chgData name="Audrie Starsy" userId="2df56a0f-c0da-4d47-8bb5-833420523682" providerId="ADAL" clId="{BDFE448F-B50B-43D3-B978-2EFAFCA9A08D}" dt="2026-02-03T17:04:02.656" v="2970" actId="1076"/>
          <ac:spMkLst>
            <pc:docMk/>
            <pc:sldMk cId="1060283579" sldId="670"/>
            <ac:spMk id="19" creationId="{1BC7CCB1-F7E5-BA6D-CAAA-5AD347B0E276}"/>
          </ac:spMkLst>
        </pc:spChg>
        <pc:spChg chg="mod">
          <ac:chgData name="Audrie Starsy" userId="2df56a0f-c0da-4d47-8bb5-833420523682" providerId="ADAL" clId="{BDFE448F-B50B-43D3-B978-2EFAFCA9A08D}" dt="2026-02-03T17:04:51.632" v="2979" actId="1076"/>
          <ac:spMkLst>
            <pc:docMk/>
            <pc:sldMk cId="1060283579" sldId="670"/>
            <ac:spMk id="24" creationId="{A7DFB114-CAB8-14F6-2D20-30F2B559D107}"/>
          </ac:spMkLst>
        </pc:spChg>
        <pc:spChg chg="mod">
          <ac:chgData name="Audrie Starsy" userId="2df56a0f-c0da-4d47-8bb5-833420523682" providerId="ADAL" clId="{BDFE448F-B50B-43D3-B978-2EFAFCA9A08D}" dt="2026-02-03T17:05:02.740" v="2981" actId="1076"/>
          <ac:spMkLst>
            <pc:docMk/>
            <pc:sldMk cId="1060283579" sldId="670"/>
            <ac:spMk id="35" creationId="{674D34C8-52D4-E9B5-D357-A9EE6E6F76C1}"/>
          </ac:spMkLst>
        </pc:spChg>
        <pc:spChg chg="mod">
          <ac:chgData name="Audrie Starsy" userId="2df56a0f-c0da-4d47-8bb5-833420523682" providerId="ADAL" clId="{BDFE448F-B50B-43D3-B978-2EFAFCA9A08D}" dt="2026-02-03T17:05:10.009" v="2982" actId="1076"/>
          <ac:spMkLst>
            <pc:docMk/>
            <pc:sldMk cId="1060283579" sldId="670"/>
            <ac:spMk id="36" creationId="{835CC49A-71BB-EE7D-72CE-0621311BF885}"/>
          </ac:spMkLst>
        </pc:spChg>
        <pc:spChg chg="mod">
          <ac:chgData name="Audrie Starsy" userId="2df56a0f-c0da-4d47-8bb5-833420523682" providerId="ADAL" clId="{BDFE448F-B50B-43D3-B978-2EFAFCA9A08D}" dt="2026-02-03T17:04:15.620" v="2972" actId="1076"/>
          <ac:spMkLst>
            <pc:docMk/>
            <pc:sldMk cId="1060283579" sldId="670"/>
            <ac:spMk id="46" creationId="{A2204996-D10E-F6F9-730E-9D2D8F6CF3D4}"/>
          </ac:spMkLst>
        </pc:spChg>
        <pc:spChg chg="mod">
          <ac:chgData name="Audrie Starsy" userId="2df56a0f-c0da-4d47-8bb5-833420523682" providerId="ADAL" clId="{BDFE448F-B50B-43D3-B978-2EFAFCA9A08D}" dt="2026-02-10T23:30:54.722" v="5851" actId="20577"/>
          <ac:spMkLst>
            <pc:docMk/>
            <pc:sldMk cId="1060283579" sldId="670"/>
            <ac:spMk id="67" creationId="{25DAA213-8F0C-C500-B46F-2E26E64DF20F}"/>
          </ac:spMkLst>
        </pc:spChg>
        <pc:grpChg chg="mod">
          <ac:chgData name="Audrie Starsy" userId="2df56a0f-c0da-4d47-8bb5-833420523682" providerId="ADAL" clId="{BDFE448F-B50B-43D3-B978-2EFAFCA9A08D}" dt="2026-02-03T17:03:49.520" v="2968" actId="1076"/>
          <ac:grpSpMkLst>
            <pc:docMk/>
            <pc:sldMk cId="1060283579" sldId="670"/>
            <ac:grpSpMk id="2" creationId="{D50B042A-E4E4-7AF4-3031-14507FD5A462}"/>
          </ac:grpSpMkLst>
        </pc:grpChg>
        <pc:grpChg chg="mod">
          <ac:chgData name="Audrie Starsy" userId="2df56a0f-c0da-4d47-8bb5-833420523682" providerId="ADAL" clId="{BDFE448F-B50B-43D3-B978-2EFAFCA9A08D}" dt="2026-02-03T17:05:23.220" v="2983" actId="1076"/>
          <ac:grpSpMkLst>
            <pc:docMk/>
            <pc:sldMk cId="1060283579" sldId="670"/>
            <ac:grpSpMk id="21" creationId="{77D2C5BA-126C-2144-5A1C-F87029420B52}"/>
          </ac:grpSpMkLst>
        </pc:grpChg>
      </pc:sldChg>
      <pc:sldChg chg="addSp delSp modSp mod modCm">
        <pc:chgData name="Audrie Starsy" userId="2df56a0f-c0da-4d47-8bb5-833420523682" providerId="ADAL" clId="{BDFE448F-B50B-43D3-B978-2EFAFCA9A08D}" dt="2026-02-11T00:48:58.583" v="6078" actId="255"/>
        <pc:sldMkLst>
          <pc:docMk/>
          <pc:sldMk cId="1934362174" sldId="671"/>
        </pc:sldMkLst>
        <pc:spChg chg="mod">
          <ac:chgData name="Audrie Starsy" userId="2df56a0f-c0da-4d47-8bb5-833420523682" providerId="ADAL" clId="{BDFE448F-B50B-43D3-B978-2EFAFCA9A08D}" dt="2026-02-02T20:34:07.101" v="898" actId="20577"/>
          <ac:spMkLst>
            <pc:docMk/>
            <pc:sldMk cId="1934362174" sldId="671"/>
            <ac:spMk id="5" creationId="{CBF0703A-46A6-B8D6-61E2-E5C6DD001C10}"/>
          </ac:spMkLst>
        </pc:spChg>
        <pc:spChg chg="mod">
          <ac:chgData name="Audrie Starsy" userId="2df56a0f-c0da-4d47-8bb5-833420523682" providerId="ADAL" clId="{BDFE448F-B50B-43D3-B978-2EFAFCA9A08D}" dt="2026-02-11T00:48:58.583" v="6078" actId="255"/>
          <ac:spMkLst>
            <pc:docMk/>
            <pc:sldMk cId="1934362174" sldId="671"/>
            <ac:spMk id="7" creationId="{9A2DE61A-C61C-6965-4478-C88E4F6C5639}"/>
          </ac:spMkLst>
        </pc:spChg>
        <pc:picChg chg="add del mod">
          <ac:chgData name="Audrie Starsy" userId="2df56a0f-c0da-4d47-8bb5-833420523682" providerId="ADAL" clId="{BDFE448F-B50B-43D3-B978-2EFAFCA9A08D}" dt="2026-02-10T22:36:11.493" v="5312" actId="21"/>
          <ac:picMkLst>
            <pc:docMk/>
            <pc:sldMk cId="1934362174" sldId="671"/>
            <ac:picMk id="2" creationId="{229270E2-22AC-683E-DB38-95785F16F9F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udrie Starsy" userId="2df56a0f-c0da-4d47-8bb5-833420523682" providerId="ADAL" clId="{BDFE448F-B50B-43D3-B978-2EFAFCA9A08D}" dt="2026-02-11T00:48:48.162" v="6076" actId="20577"/>
              <pc2:cmMkLst xmlns:pc2="http://schemas.microsoft.com/office/powerpoint/2019/9/main/command">
                <pc:docMk/>
                <pc:sldMk cId="1934362174" sldId="671"/>
                <pc2:cmMk id="{905927D8-8EBC-4867-936C-832745BCE187}"/>
              </pc2:cmMkLst>
            </pc226:cmChg>
            <pc226:cmChg xmlns:pc226="http://schemas.microsoft.com/office/powerpoint/2022/06/main/command" chg="mod">
              <pc226:chgData name="Audrie Starsy" userId="2df56a0f-c0da-4d47-8bb5-833420523682" providerId="ADAL" clId="{BDFE448F-B50B-43D3-B978-2EFAFCA9A08D}" dt="2026-02-11T00:48:48.162" v="6076" actId="20577"/>
              <pc2:cmMkLst xmlns:pc2="http://schemas.microsoft.com/office/powerpoint/2019/9/main/command">
                <pc:docMk/>
                <pc:sldMk cId="1934362174" sldId="671"/>
                <pc2:cmMk id="{98E10BE4-1D08-4057-A51E-D1FE0296E053}"/>
              </pc2:cmMkLst>
            </pc226:cmChg>
          </p:ext>
        </pc:extLst>
      </pc:sldChg>
      <pc:sldChg chg="addSp delSp modSp add del mod">
        <pc:chgData name="Audrie Starsy" userId="2df56a0f-c0da-4d47-8bb5-833420523682" providerId="ADAL" clId="{BDFE448F-B50B-43D3-B978-2EFAFCA9A08D}" dt="2026-02-10T23:28:40.221" v="5846" actId="2696"/>
        <pc:sldMkLst>
          <pc:docMk/>
          <pc:sldMk cId="14115087" sldId="672"/>
        </pc:sldMkLst>
        <pc:spChg chg="mod">
          <ac:chgData name="Audrie Starsy" userId="2df56a0f-c0da-4d47-8bb5-833420523682" providerId="ADAL" clId="{BDFE448F-B50B-43D3-B978-2EFAFCA9A08D}" dt="2026-02-10T17:49:58.243" v="5153" actId="27636"/>
          <ac:spMkLst>
            <pc:docMk/>
            <pc:sldMk cId="14115087" sldId="672"/>
            <ac:spMk id="3" creationId="{40C8BE5D-59F7-6532-FF1A-9FDBBD4DF5D9}"/>
          </ac:spMkLst>
        </pc:spChg>
        <pc:spChg chg="mod">
          <ac:chgData name="Audrie Starsy" userId="2df56a0f-c0da-4d47-8bb5-833420523682" providerId="ADAL" clId="{BDFE448F-B50B-43D3-B978-2EFAFCA9A08D}" dt="2026-02-03T16:51:36.567" v="2881" actId="21"/>
          <ac:spMkLst>
            <pc:docMk/>
            <pc:sldMk cId="14115087" sldId="672"/>
            <ac:spMk id="4" creationId="{91EC21A6-4737-2AAD-519F-21EF27DC45EA}"/>
          </ac:spMkLst>
        </pc:spChg>
        <pc:picChg chg="mod">
          <ac:chgData name="Audrie Starsy" userId="2df56a0f-c0da-4d47-8bb5-833420523682" providerId="ADAL" clId="{BDFE448F-B50B-43D3-B978-2EFAFCA9A08D}" dt="2026-02-03T20:00:28.527" v="3304" actId="1076"/>
          <ac:picMkLst>
            <pc:docMk/>
            <pc:sldMk cId="14115087" sldId="672"/>
            <ac:picMk id="2" creationId="{2C3E2C1B-4DB1-F8D2-1FC0-7CFB90E99C89}"/>
          </ac:picMkLst>
        </pc:picChg>
      </pc:sldChg>
      <pc:sldChg chg="modSp new add del mod ord modShow">
        <pc:chgData name="Audrie Starsy" userId="2df56a0f-c0da-4d47-8bb5-833420523682" providerId="ADAL" clId="{BDFE448F-B50B-43D3-B978-2EFAFCA9A08D}" dt="2026-02-10T22:27:02.597" v="5217" actId="2696"/>
        <pc:sldMkLst>
          <pc:docMk/>
          <pc:sldMk cId="773981662" sldId="673"/>
        </pc:sldMkLst>
        <pc:spChg chg="mod">
          <ac:chgData name="Audrie Starsy" userId="2df56a0f-c0da-4d47-8bb5-833420523682" providerId="ADAL" clId="{BDFE448F-B50B-43D3-B978-2EFAFCA9A08D}" dt="2026-02-02T20:04:51.257" v="232" actId="5793"/>
          <ac:spMkLst>
            <pc:docMk/>
            <pc:sldMk cId="773981662" sldId="673"/>
            <ac:spMk id="2" creationId="{E2BBDDCB-77EC-89AC-C6DE-3EE363986FF1}"/>
          </ac:spMkLst>
        </pc:spChg>
        <pc:spChg chg="mod">
          <ac:chgData name="Audrie Starsy" userId="2df56a0f-c0da-4d47-8bb5-833420523682" providerId="ADAL" clId="{BDFE448F-B50B-43D3-B978-2EFAFCA9A08D}" dt="2026-02-02T20:05:10.455" v="242" actId="20577"/>
          <ac:spMkLst>
            <pc:docMk/>
            <pc:sldMk cId="773981662" sldId="673"/>
            <ac:spMk id="3" creationId="{4E1840AF-84A0-2BD4-4312-639A1187F43F}"/>
          </ac:spMkLst>
        </pc:spChg>
      </pc:sldChg>
      <pc:sldChg chg="addSp delSp modSp new mod ord">
        <pc:chgData name="Audrie Starsy" userId="2df56a0f-c0da-4d47-8bb5-833420523682" providerId="ADAL" clId="{BDFE448F-B50B-43D3-B978-2EFAFCA9A08D}" dt="2026-02-03T16:39:25.322" v="2620" actId="20577"/>
        <pc:sldMkLst>
          <pc:docMk/>
          <pc:sldMk cId="1896171451" sldId="675"/>
        </pc:sldMkLst>
        <pc:spChg chg="mod">
          <ac:chgData name="Audrie Starsy" userId="2df56a0f-c0da-4d47-8bb5-833420523682" providerId="ADAL" clId="{BDFE448F-B50B-43D3-B978-2EFAFCA9A08D}" dt="2026-02-02T20:07:02.358" v="379" actId="20577"/>
          <ac:spMkLst>
            <pc:docMk/>
            <pc:sldMk cId="1896171451" sldId="675"/>
            <ac:spMk id="3" creationId="{D29A7965-EA79-5763-7E80-1E082248C8CC}"/>
          </ac:spMkLst>
        </pc:spChg>
        <pc:spChg chg="add mod">
          <ac:chgData name="Audrie Starsy" userId="2df56a0f-c0da-4d47-8bb5-833420523682" providerId="ADAL" clId="{BDFE448F-B50B-43D3-B978-2EFAFCA9A08D}" dt="2026-02-03T16:39:25.322" v="2620" actId="20577"/>
          <ac:spMkLst>
            <pc:docMk/>
            <pc:sldMk cId="1896171451" sldId="675"/>
            <ac:spMk id="4" creationId="{7674E554-7FC1-82C7-43E8-13DB31975B86}"/>
          </ac:spMkLst>
        </pc:spChg>
        <pc:picChg chg="add mod">
          <ac:chgData name="Audrie Starsy" userId="2df56a0f-c0da-4d47-8bb5-833420523682" providerId="ADAL" clId="{BDFE448F-B50B-43D3-B978-2EFAFCA9A08D}" dt="2026-02-02T20:08:40.216" v="418" actId="1076"/>
          <ac:picMkLst>
            <pc:docMk/>
            <pc:sldMk cId="1896171451" sldId="675"/>
            <ac:picMk id="6" creationId="{B40D6F98-928C-A15C-5ED1-953289DDFD35}"/>
          </ac:picMkLst>
        </pc:picChg>
      </pc:sldChg>
      <pc:sldChg chg="addSp delSp modSp new del mod modClrScheme chgLayout">
        <pc:chgData name="Audrie Starsy" userId="2df56a0f-c0da-4d47-8bb5-833420523682" providerId="ADAL" clId="{BDFE448F-B50B-43D3-B978-2EFAFCA9A08D}" dt="2026-02-10T22:30:33.039" v="5284" actId="2696"/>
        <pc:sldMkLst>
          <pc:docMk/>
          <pc:sldMk cId="441037555" sldId="676"/>
        </pc:sldMkLst>
      </pc:sldChg>
      <pc:sldChg chg="modSp add mod ord modAnim">
        <pc:chgData name="Audrie Starsy" userId="2df56a0f-c0da-4d47-8bb5-833420523682" providerId="ADAL" clId="{BDFE448F-B50B-43D3-B978-2EFAFCA9A08D}" dt="2026-02-10T22:29:46.928" v="5274"/>
        <pc:sldMkLst>
          <pc:docMk/>
          <pc:sldMk cId="2814622826" sldId="677"/>
        </pc:sldMkLst>
        <pc:spChg chg="mod">
          <ac:chgData name="Audrie Starsy" userId="2df56a0f-c0da-4d47-8bb5-833420523682" providerId="ADAL" clId="{BDFE448F-B50B-43D3-B978-2EFAFCA9A08D}" dt="2026-02-03T17:14:16.210" v="3203" actId="20577"/>
          <ac:spMkLst>
            <pc:docMk/>
            <pc:sldMk cId="2814622826" sldId="677"/>
            <ac:spMk id="8" creationId="{BA6EB7EC-A3F2-452A-9BDA-1E0DA2A4E333}"/>
          </ac:spMkLst>
        </pc:spChg>
        <pc:spChg chg="mod">
          <ac:chgData name="Audrie Starsy" userId="2df56a0f-c0da-4d47-8bb5-833420523682" providerId="ADAL" clId="{BDFE448F-B50B-43D3-B978-2EFAFCA9A08D}" dt="2026-02-03T17:14:19.628" v="3207" actId="20577"/>
          <ac:spMkLst>
            <pc:docMk/>
            <pc:sldMk cId="2814622826" sldId="677"/>
            <ac:spMk id="17" creationId="{077D1489-F00E-FA60-D6DD-CB9BBE36E2E4}"/>
          </ac:spMkLst>
        </pc:spChg>
      </pc:sldChg>
      <pc:sldChg chg="modSp new mod modShow">
        <pc:chgData name="Audrie Starsy" userId="2df56a0f-c0da-4d47-8bb5-833420523682" providerId="ADAL" clId="{BDFE448F-B50B-43D3-B978-2EFAFCA9A08D}" dt="2026-02-10T22:23:54.384" v="5212" actId="729"/>
        <pc:sldMkLst>
          <pc:docMk/>
          <pc:sldMk cId="1335358848" sldId="678"/>
        </pc:sldMkLst>
        <pc:spChg chg="mod">
          <ac:chgData name="Audrie Starsy" userId="2df56a0f-c0da-4d47-8bb5-833420523682" providerId="ADAL" clId="{BDFE448F-B50B-43D3-B978-2EFAFCA9A08D}" dt="2026-02-10T22:23:30.755" v="5172" actId="6549"/>
          <ac:spMkLst>
            <pc:docMk/>
            <pc:sldMk cId="1335358848" sldId="678"/>
            <ac:spMk id="2" creationId="{4785CD2B-6D1D-D9D1-2842-A77DD36B3656}"/>
          </ac:spMkLst>
        </pc:spChg>
        <pc:spChg chg="mod">
          <ac:chgData name="Audrie Starsy" userId="2df56a0f-c0da-4d47-8bb5-833420523682" providerId="ADAL" clId="{BDFE448F-B50B-43D3-B978-2EFAFCA9A08D}" dt="2026-02-10T22:23:49.210" v="5211" actId="20577"/>
          <ac:spMkLst>
            <pc:docMk/>
            <pc:sldMk cId="1335358848" sldId="678"/>
            <ac:spMk id="3" creationId="{5C2272BA-2C59-5834-1171-51CCF9E4861A}"/>
          </ac:spMkLst>
        </pc:spChg>
      </pc:sldChg>
      <pc:sldChg chg="addSp modSp add mod">
        <pc:chgData name="Audrie Starsy" userId="2df56a0f-c0da-4d47-8bb5-833420523682" providerId="ADAL" clId="{BDFE448F-B50B-43D3-B978-2EFAFCA9A08D}" dt="2026-02-11T00:49:13.441" v="6079" actId="255"/>
        <pc:sldMkLst>
          <pc:docMk/>
          <pc:sldMk cId="211990863" sldId="680"/>
        </pc:sldMkLst>
        <pc:spChg chg="mod">
          <ac:chgData name="Audrie Starsy" userId="2df56a0f-c0da-4d47-8bb5-833420523682" providerId="ADAL" clId="{BDFE448F-B50B-43D3-B978-2EFAFCA9A08D}" dt="2026-02-02T20:34:17.076" v="909" actId="20577"/>
          <ac:spMkLst>
            <pc:docMk/>
            <pc:sldMk cId="211990863" sldId="680"/>
            <ac:spMk id="5" creationId="{E947AF34-7995-65FA-B6D0-7BFE45F238F3}"/>
          </ac:spMkLst>
        </pc:spChg>
        <pc:spChg chg="mod">
          <ac:chgData name="Audrie Starsy" userId="2df56a0f-c0da-4d47-8bb5-833420523682" providerId="ADAL" clId="{BDFE448F-B50B-43D3-B978-2EFAFCA9A08D}" dt="2026-02-10T22:47:33.455" v="5389" actId="1076"/>
          <ac:spMkLst>
            <pc:docMk/>
            <pc:sldMk cId="211990863" sldId="680"/>
            <ac:spMk id="6" creationId="{D343EA2F-C2E6-EB08-865D-89FBA9AAE6CC}"/>
          </ac:spMkLst>
        </pc:spChg>
        <pc:spChg chg="mod">
          <ac:chgData name="Audrie Starsy" userId="2df56a0f-c0da-4d47-8bb5-833420523682" providerId="ADAL" clId="{BDFE448F-B50B-43D3-B978-2EFAFCA9A08D}" dt="2026-02-11T00:49:13.441" v="6079" actId="255"/>
          <ac:spMkLst>
            <pc:docMk/>
            <pc:sldMk cId="211990863" sldId="680"/>
            <ac:spMk id="7" creationId="{7E73848C-64E5-D502-BC8A-677256E5157B}"/>
          </ac:spMkLst>
        </pc:spChg>
        <pc:picChg chg="mod">
          <ac:chgData name="Audrie Starsy" userId="2df56a0f-c0da-4d47-8bb5-833420523682" providerId="ADAL" clId="{BDFE448F-B50B-43D3-B978-2EFAFCA9A08D}" dt="2026-02-10T22:47:26.559" v="5388" actId="1076"/>
          <ac:picMkLst>
            <pc:docMk/>
            <pc:sldMk cId="211990863" sldId="680"/>
            <ac:picMk id="4" creationId="{800D3D6A-6146-7803-974B-7A69C9BB1BB9}"/>
          </ac:picMkLst>
        </pc:picChg>
      </pc:sldChg>
      <pc:sldChg chg="addSp modSp new del mod ord">
        <pc:chgData name="Audrie Starsy" userId="2df56a0f-c0da-4d47-8bb5-833420523682" providerId="ADAL" clId="{BDFE448F-B50B-43D3-B978-2EFAFCA9A08D}" dt="2026-02-10T22:37:21.980" v="5318" actId="2696"/>
        <pc:sldMkLst>
          <pc:docMk/>
          <pc:sldMk cId="2678915024" sldId="681"/>
        </pc:sldMkLst>
        <pc:spChg chg="mod">
          <ac:chgData name="Audrie Starsy" userId="2df56a0f-c0da-4d47-8bb5-833420523682" providerId="ADAL" clId="{BDFE448F-B50B-43D3-B978-2EFAFCA9A08D}" dt="2026-02-10T03:02:07.060" v="4275" actId="6549"/>
          <ac:spMkLst>
            <pc:docMk/>
            <pc:sldMk cId="2678915024" sldId="681"/>
            <ac:spMk id="2" creationId="{3557B73C-8AE0-C696-833A-C3F266EAABAC}"/>
          </ac:spMkLst>
        </pc:spChg>
      </pc:sldChg>
      <pc:sldChg chg="modSp new add del mod ord modShow modNotesTx">
        <pc:chgData name="Audrie Starsy" userId="2df56a0f-c0da-4d47-8bb5-833420523682" providerId="ADAL" clId="{BDFE448F-B50B-43D3-B978-2EFAFCA9A08D}" dt="2026-02-11T03:48:45.077" v="6680" actId="2696"/>
        <pc:sldMkLst>
          <pc:docMk/>
          <pc:sldMk cId="3459093714" sldId="682"/>
        </pc:sldMkLst>
      </pc:sldChg>
      <pc:sldChg chg="addSp delSp modSp add del mod ord modClrScheme chgLayout">
        <pc:chgData name="Audrie Starsy" userId="2df56a0f-c0da-4d47-8bb5-833420523682" providerId="ADAL" clId="{BDFE448F-B50B-43D3-B978-2EFAFCA9A08D}" dt="2026-02-11T00:51:10.966" v="6109" actId="20577"/>
        <pc:sldMkLst>
          <pc:docMk/>
          <pc:sldMk cId="3644095322" sldId="683"/>
        </pc:sldMkLst>
        <pc:spChg chg="mod ord">
          <ac:chgData name="Audrie Starsy" userId="2df56a0f-c0da-4d47-8bb5-833420523682" providerId="ADAL" clId="{BDFE448F-B50B-43D3-B978-2EFAFCA9A08D}" dt="2026-02-11T00:51:10.966" v="6109" actId="20577"/>
          <ac:spMkLst>
            <pc:docMk/>
            <pc:sldMk cId="3644095322" sldId="683"/>
            <ac:spMk id="2" creationId="{FCE5C402-4A01-A686-9042-FEF2D15BB312}"/>
          </ac:spMkLst>
        </pc:spChg>
        <pc:spChg chg="mod ord">
          <ac:chgData name="Audrie Starsy" userId="2df56a0f-c0da-4d47-8bb5-833420523682" providerId="ADAL" clId="{BDFE448F-B50B-43D3-B978-2EFAFCA9A08D}" dt="2026-02-10T23:34:17.058" v="5940" actId="20577"/>
          <ac:spMkLst>
            <pc:docMk/>
            <pc:sldMk cId="3644095322" sldId="683"/>
            <ac:spMk id="3" creationId="{CAAEC211-723F-9EEB-AAF5-C0755D3C9073}"/>
          </ac:spMkLst>
        </pc:spChg>
        <pc:spChg chg="add del mod ord">
          <ac:chgData name="Audrie Starsy" userId="2df56a0f-c0da-4d47-8bb5-833420523682" providerId="ADAL" clId="{BDFE448F-B50B-43D3-B978-2EFAFCA9A08D}" dt="2026-02-10T23:34:24.777" v="5941" actId="21"/>
          <ac:spMkLst>
            <pc:docMk/>
            <pc:sldMk cId="3644095322" sldId="683"/>
            <ac:spMk id="4" creationId="{5BDDE272-1059-9F0F-F499-8BF1159B741E}"/>
          </ac:spMkLst>
        </pc:spChg>
        <pc:spChg chg="add del mod ord">
          <ac:chgData name="Audrie Starsy" userId="2df56a0f-c0da-4d47-8bb5-833420523682" providerId="ADAL" clId="{BDFE448F-B50B-43D3-B978-2EFAFCA9A08D}" dt="2026-02-10T23:35:29.431" v="5964" actId="478"/>
          <ac:spMkLst>
            <pc:docMk/>
            <pc:sldMk cId="3644095322" sldId="683"/>
            <ac:spMk id="5" creationId="{BAFDF09C-055E-D3F9-19FC-1D5057C8096B}"/>
          </ac:spMkLst>
        </pc:spChg>
        <pc:spChg chg="add del mod ord">
          <ac:chgData name="Audrie Starsy" userId="2df56a0f-c0da-4d47-8bb5-833420523682" providerId="ADAL" clId="{BDFE448F-B50B-43D3-B978-2EFAFCA9A08D}" dt="2026-02-10T23:35:23.988" v="5963" actId="478"/>
          <ac:spMkLst>
            <pc:docMk/>
            <pc:sldMk cId="3644095322" sldId="683"/>
            <ac:spMk id="6" creationId="{72635887-C6C2-F20F-F373-598B57AF81B5}"/>
          </ac:spMkLst>
        </pc:spChg>
        <pc:spChg chg="add del mod">
          <ac:chgData name="Audrie Starsy" userId="2df56a0f-c0da-4d47-8bb5-833420523682" providerId="ADAL" clId="{BDFE448F-B50B-43D3-B978-2EFAFCA9A08D}" dt="2026-02-10T23:34:31.350" v="5942" actId="478"/>
          <ac:spMkLst>
            <pc:docMk/>
            <pc:sldMk cId="3644095322" sldId="683"/>
            <ac:spMk id="8" creationId="{B149686C-B920-2FE9-C964-07357684CD5B}"/>
          </ac:spMkLst>
        </pc:spChg>
        <pc:spChg chg="add del mod">
          <ac:chgData name="Audrie Starsy" userId="2df56a0f-c0da-4d47-8bb5-833420523682" providerId="ADAL" clId="{BDFE448F-B50B-43D3-B978-2EFAFCA9A08D}" dt="2026-02-10T23:35:34.677" v="5965" actId="478"/>
          <ac:spMkLst>
            <pc:docMk/>
            <pc:sldMk cId="3644095322" sldId="683"/>
            <ac:spMk id="10" creationId="{CC645E95-C774-FDC5-04DC-916956C48437}"/>
          </ac:spMkLst>
        </pc:spChg>
      </pc:sldChg>
      <pc:sldChg chg="modSp del mod modShow">
        <pc:chgData name="Audrie Starsy" userId="2df56a0f-c0da-4d47-8bb5-833420523682" providerId="ADAL" clId="{BDFE448F-B50B-43D3-B978-2EFAFCA9A08D}" dt="2026-02-10T22:51:06.008" v="5701" actId="2696"/>
        <pc:sldMkLst>
          <pc:docMk/>
          <pc:sldMk cId="1682632079" sldId="684"/>
        </pc:sldMkLst>
      </pc:sldChg>
      <pc:sldChg chg="addSp delSp modSp new add del mod modClrScheme chgLayout">
        <pc:chgData name="Audrie Starsy" userId="2df56a0f-c0da-4d47-8bb5-833420523682" providerId="ADAL" clId="{BDFE448F-B50B-43D3-B978-2EFAFCA9A08D}" dt="2026-02-10T23:38:32.493" v="6070" actId="2696"/>
        <pc:sldMkLst>
          <pc:docMk/>
          <pc:sldMk cId="2291703982" sldId="685"/>
        </pc:sldMkLst>
        <pc:spChg chg="add mod ord">
          <ac:chgData name="Audrie Starsy" userId="2df56a0f-c0da-4d47-8bb5-833420523682" providerId="ADAL" clId="{BDFE448F-B50B-43D3-B978-2EFAFCA9A08D}" dt="2026-02-10T22:28:39.935" v="5272" actId="14100"/>
          <ac:spMkLst>
            <pc:docMk/>
            <pc:sldMk cId="2291703982" sldId="685"/>
            <ac:spMk id="8" creationId="{7DC7BAA2-08FC-38D4-1B1E-D4A169245D08}"/>
          </ac:spMkLst>
        </pc:spChg>
        <pc:graphicFrameChg chg="add del mod">
          <ac:chgData name="Audrie Starsy" userId="2df56a0f-c0da-4d47-8bb5-833420523682" providerId="ADAL" clId="{BDFE448F-B50B-43D3-B978-2EFAFCA9A08D}" dt="2026-02-10T03:28:42.700" v="5094" actId="478"/>
          <ac:graphicFrameMkLst>
            <pc:docMk/>
            <pc:sldMk cId="2291703982" sldId="685"/>
            <ac:graphicFrameMk id="2" creationId="{CBFEAF87-FE3C-1732-B6FE-0D2836CD2A0C}"/>
          </ac:graphicFrameMkLst>
        </pc:graphicFrameChg>
        <pc:graphicFrameChg chg="add del mod modGraphic">
          <ac:chgData name="Audrie Starsy" userId="2df56a0f-c0da-4d47-8bb5-833420523682" providerId="ADAL" clId="{BDFE448F-B50B-43D3-B978-2EFAFCA9A08D}" dt="2026-02-10T22:27:35.967" v="5223" actId="478"/>
          <ac:graphicFrameMkLst>
            <pc:docMk/>
            <pc:sldMk cId="2291703982" sldId="685"/>
            <ac:graphicFrameMk id="3" creationId="{FD115928-A7FD-9463-9572-A10690B714E3}"/>
          </ac:graphicFrameMkLst>
        </pc:graphicFrameChg>
        <pc:picChg chg="add del mod">
          <ac:chgData name="Audrie Starsy" userId="2df56a0f-c0da-4d47-8bb5-833420523682" providerId="ADAL" clId="{BDFE448F-B50B-43D3-B978-2EFAFCA9A08D}" dt="2026-02-10T22:27:36.711" v="5224" actId="478"/>
          <ac:picMkLst>
            <pc:docMk/>
            <pc:sldMk cId="2291703982" sldId="685"/>
            <ac:picMk id="4" creationId="{73AD45B6-1975-530C-CC1A-EB8B2F995C75}"/>
          </ac:picMkLst>
        </pc:picChg>
      </pc:sldChg>
      <pc:sldChg chg="addSp delSp modSp add mod">
        <pc:chgData name="Audrie Starsy" userId="2df56a0f-c0da-4d47-8bb5-833420523682" providerId="ADAL" clId="{BDFE448F-B50B-43D3-B978-2EFAFCA9A08D}" dt="2026-02-11T01:08:39.907" v="6510" actId="20577"/>
        <pc:sldMkLst>
          <pc:docMk/>
          <pc:sldMk cId="2311179962" sldId="686"/>
        </pc:sldMkLst>
        <pc:spChg chg="add mod ord">
          <ac:chgData name="Audrie Starsy" userId="2df56a0f-c0da-4d47-8bb5-833420523682" providerId="ADAL" clId="{BDFE448F-B50B-43D3-B978-2EFAFCA9A08D}" dt="2026-02-11T01:04:18.552" v="6365" actId="1076"/>
          <ac:spMkLst>
            <pc:docMk/>
            <pc:sldMk cId="2311179962" sldId="686"/>
            <ac:spMk id="4" creationId="{29A2A545-B3BF-3BCE-9771-123B7FA64F3D}"/>
          </ac:spMkLst>
        </pc:spChg>
        <pc:spChg chg="mod">
          <ac:chgData name="Audrie Starsy" userId="2df56a0f-c0da-4d47-8bb5-833420523682" providerId="ADAL" clId="{BDFE448F-B50B-43D3-B978-2EFAFCA9A08D}" dt="2026-02-11T00:59:20.268" v="6271" actId="6549"/>
          <ac:spMkLst>
            <pc:docMk/>
            <pc:sldMk cId="2311179962" sldId="686"/>
            <ac:spMk id="5" creationId="{86A8FF65-E2D2-B710-5597-D6E964F44DBA}"/>
          </ac:spMkLst>
        </pc:spChg>
        <pc:spChg chg="add mod ord">
          <ac:chgData name="Audrie Starsy" userId="2df56a0f-c0da-4d47-8bb5-833420523682" providerId="ADAL" clId="{BDFE448F-B50B-43D3-B978-2EFAFCA9A08D}" dt="2026-02-11T01:08:39.907" v="6510" actId="20577"/>
          <ac:spMkLst>
            <pc:docMk/>
            <pc:sldMk cId="2311179962" sldId="686"/>
            <ac:spMk id="11" creationId="{18C1086F-C3F7-578A-2128-1C7A69308206}"/>
          </ac:spMkLst>
        </pc:spChg>
        <pc:grpChg chg="add del mod">
          <ac:chgData name="Audrie Starsy" userId="2df56a0f-c0da-4d47-8bb5-833420523682" providerId="ADAL" clId="{BDFE448F-B50B-43D3-B978-2EFAFCA9A08D}" dt="2026-02-10T22:38:56.837" v="5321" actId="478"/>
          <ac:grpSpMkLst>
            <pc:docMk/>
            <pc:sldMk cId="2311179962" sldId="686"/>
            <ac:grpSpMk id="2" creationId="{4E0560F9-AA7F-CBC1-47CE-A179E3253F91}"/>
          </ac:grpSpMkLst>
        </pc:grpChg>
        <pc:picChg chg="add mod ord modCrop">
          <ac:chgData name="Audrie Starsy" userId="2df56a0f-c0da-4d47-8bb5-833420523682" providerId="ADAL" clId="{BDFE448F-B50B-43D3-B978-2EFAFCA9A08D}" dt="2026-02-11T01:04:52.581" v="6374" actId="14100"/>
          <ac:picMkLst>
            <pc:docMk/>
            <pc:sldMk cId="2311179962" sldId="686"/>
            <ac:picMk id="3" creationId="{899F3614-6BB6-860A-6644-E87E480BFA12}"/>
          </ac:picMkLst>
        </pc:picChg>
        <pc:picChg chg="add mod">
          <ac:chgData name="Audrie Starsy" userId="2df56a0f-c0da-4d47-8bb5-833420523682" providerId="ADAL" clId="{BDFE448F-B50B-43D3-B978-2EFAFCA9A08D}" dt="2026-02-11T01:01:12.398" v="6291" actId="14100"/>
          <ac:picMkLst>
            <pc:docMk/>
            <pc:sldMk cId="2311179962" sldId="686"/>
            <ac:picMk id="7" creationId="{04A9D11C-1228-9407-DC7D-9536E450C585}"/>
          </ac:picMkLst>
        </pc:picChg>
        <pc:picChg chg="add del mod">
          <ac:chgData name="Audrie Starsy" userId="2df56a0f-c0da-4d47-8bb5-833420523682" providerId="ADAL" clId="{BDFE448F-B50B-43D3-B978-2EFAFCA9A08D}" dt="2026-02-11T00:59:06.933" v="6265" actId="478"/>
          <ac:picMkLst>
            <pc:docMk/>
            <pc:sldMk cId="2311179962" sldId="686"/>
            <ac:picMk id="10" creationId="{90C8FED6-79F5-04F0-1540-62B8AAD8543A}"/>
          </ac:picMkLst>
        </pc:picChg>
        <pc:picChg chg="add mod">
          <ac:chgData name="Audrie Starsy" userId="2df56a0f-c0da-4d47-8bb5-833420523682" providerId="ADAL" clId="{BDFE448F-B50B-43D3-B978-2EFAFCA9A08D}" dt="2026-02-11T01:03:38.028" v="6356" actId="14100"/>
          <ac:picMkLst>
            <pc:docMk/>
            <pc:sldMk cId="2311179962" sldId="686"/>
            <ac:picMk id="13" creationId="{3494B7B2-06E9-5883-8550-603516E51AA3}"/>
          </ac:picMkLst>
        </pc:picChg>
        <pc:picChg chg="add del mod">
          <ac:chgData name="Audrie Starsy" userId="2df56a0f-c0da-4d47-8bb5-833420523682" providerId="ADAL" clId="{BDFE448F-B50B-43D3-B978-2EFAFCA9A08D}" dt="2026-02-11T01:05:47.579" v="6381" actId="21"/>
          <ac:picMkLst>
            <pc:docMk/>
            <pc:sldMk cId="2311179962" sldId="686"/>
            <ac:picMk id="14" creationId="{3CCE9C09-530D-8B76-E013-E93ABCFBBD30}"/>
          </ac:picMkLst>
        </pc:picChg>
      </pc:sldChg>
      <pc:sldChg chg="addSp delSp modSp add del mod ord">
        <pc:chgData name="Audrie Starsy" userId="2df56a0f-c0da-4d47-8bb5-833420523682" providerId="ADAL" clId="{BDFE448F-B50B-43D3-B978-2EFAFCA9A08D}" dt="2026-02-11T02:19:49.307" v="6610" actId="20577"/>
        <pc:sldMkLst>
          <pc:docMk/>
          <pc:sldMk cId="1808543010" sldId="687"/>
        </pc:sldMkLst>
        <pc:spChg chg="mod">
          <ac:chgData name="Audrie Starsy" userId="2df56a0f-c0da-4d47-8bb5-833420523682" providerId="ADAL" clId="{BDFE448F-B50B-43D3-B978-2EFAFCA9A08D}" dt="2026-02-11T02:19:49.307" v="6610" actId="20577"/>
          <ac:spMkLst>
            <pc:docMk/>
            <pc:sldMk cId="1808543010" sldId="687"/>
            <ac:spMk id="3" creationId="{8D44EB5D-7322-72FE-08A3-4DC1FBA41B75}"/>
          </ac:spMkLst>
        </pc:spChg>
        <pc:spChg chg="mod">
          <ac:chgData name="Audrie Starsy" userId="2df56a0f-c0da-4d47-8bb5-833420523682" providerId="ADAL" clId="{BDFE448F-B50B-43D3-B978-2EFAFCA9A08D}" dt="2026-02-03T20:00:57.022" v="3370" actId="20577"/>
          <ac:spMkLst>
            <pc:docMk/>
            <pc:sldMk cId="1808543010" sldId="687"/>
            <ac:spMk id="5" creationId="{A785E722-F846-4640-AD05-AEF7B72D8C4C}"/>
          </ac:spMkLst>
        </pc:spChg>
      </pc:sldChg>
      <pc:sldChg chg="addSp modSp add del mod ord modShow modCm">
        <pc:chgData name="Audrie Starsy" userId="2df56a0f-c0da-4d47-8bb5-833420523682" providerId="ADAL" clId="{BDFE448F-B50B-43D3-B978-2EFAFCA9A08D}" dt="2026-02-11T03:48:51.083" v="6681" actId="2696"/>
        <pc:sldMkLst>
          <pc:docMk/>
          <pc:sldMk cId="3976534328" sldId="688"/>
        </pc:sldMkLst>
        <pc:spChg chg="mod">
          <ac:chgData name="Audrie Starsy" userId="2df56a0f-c0da-4d47-8bb5-833420523682" providerId="ADAL" clId="{BDFE448F-B50B-43D3-B978-2EFAFCA9A08D}" dt="2026-02-10T21:30:47.166" v="5167" actId="27636"/>
          <ac:spMkLst>
            <pc:docMk/>
            <pc:sldMk cId="3976534328" sldId="688"/>
            <ac:spMk id="2" creationId="{EFE7BAF1-85D5-F877-B0A4-CB50AA17572D}"/>
          </ac:spMkLst>
        </pc:spChg>
        <pc:picChg chg="add mod">
          <ac:chgData name="Audrie Starsy" userId="2df56a0f-c0da-4d47-8bb5-833420523682" providerId="ADAL" clId="{BDFE448F-B50B-43D3-B978-2EFAFCA9A08D}" dt="2026-02-10T21:31:19.774" v="5168" actId="1076"/>
          <ac:picMkLst>
            <pc:docMk/>
            <pc:sldMk cId="3976534328" sldId="688"/>
            <ac:picMk id="6" creationId="{938BD717-7C17-5F26-74C0-BD94C49FF0F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udrie Starsy" userId="2df56a0f-c0da-4d47-8bb5-833420523682" providerId="ADAL" clId="{BDFE448F-B50B-43D3-B978-2EFAFCA9A08D}" dt="2026-02-10T21:30:36.286" v="5163" actId="20577"/>
              <pc2:cmMkLst xmlns:pc2="http://schemas.microsoft.com/office/powerpoint/2019/9/main/command">
                <pc:docMk/>
                <pc:sldMk cId="3976534328" sldId="688"/>
                <pc2:cmMk id="{5B9AFC5F-83FB-4FE1-93C9-B7EF3BB1DC59}"/>
              </pc2:cmMkLst>
            </pc226:cmChg>
          </p:ext>
        </pc:extLst>
      </pc:sldChg>
      <pc:sldChg chg="delSp modSp del mod ord">
        <pc:chgData name="Audrie Starsy" userId="2df56a0f-c0da-4d47-8bb5-833420523682" providerId="ADAL" clId="{BDFE448F-B50B-43D3-B978-2EFAFCA9A08D}" dt="2026-02-10T23:27:51.920" v="5842" actId="2696"/>
        <pc:sldMkLst>
          <pc:docMk/>
          <pc:sldMk cId="787916759" sldId="690"/>
        </pc:sldMkLst>
        <pc:spChg chg="mod">
          <ac:chgData name="Audrie Starsy" userId="2df56a0f-c0da-4d47-8bb5-833420523682" providerId="ADAL" clId="{BDFE448F-B50B-43D3-B978-2EFAFCA9A08D}" dt="2026-02-10T23:25:14.053" v="5756" actId="21"/>
          <ac:spMkLst>
            <pc:docMk/>
            <pc:sldMk cId="787916759" sldId="690"/>
            <ac:spMk id="2" creationId="{8F6993DF-687C-D1FB-12D4-5E83D3FCF82F}"/>
          </ac:spMkLst>
        </pc:spChg>
        <pc:picChg chg="del">
          <ac:chgData name="Audrie Starsy" userId="2df56a0f-c0da-4d47-8bb5-833420523682" providerId="ADAL" clId="{BDFE448F-B50B-43D3-B978-2EFAFCA9A08D}" dt="2026-02-10T22:49:08.149" v="5598" actId="478"/>
          <ac:picMkLst>
            <pc:docMk/>
            <pc:sldMk cId="787916759" sldId="690"/>
            <ac:picMk id="4" creationId="{E04D2DDC-62FA-AFA1-1F96-0AAB9443D38F}"/>
          </ac:picMkLst>
        </pc:picChg>
      </pc:sldChg>
      <pc:sldChg chg="mod ord modShow">
        <pc:chgData name="Audrie Starsy" userId="2df56a0f-c0da-4d47-8bb5-833420523682" providerId="ADAL" clId="{BDFE448F-B50B-43D3-B978-2EFAFCA9A08D}" dt="2026-02-10T23:40:26.081" v="6075"/>
        <pc:sldMkLst>
          <pc:docMk/>
          <pc:sldMk cId="2008035503" sldId="691"/>
        </pc:sldMkLst>
      </pc:sldChg>
      <pc:sldChg chg="add mod ord modShow">
        <pc:chgData name="Audrie Starsy" userId="2df56a0f-c0da-4d47-8bb5-833420523682" providerId="ADAL" clId="{BDFE448F-B50B-43D3-B978-2EFAFCA9A08D}" dt="2026-02-10T22:30:14.634" v="5281"/>
        <pc:sldMkLst>
          <pc:docMk/>
          <pc:sldMk cId="83210964" sldId="692"/>
        </pc:sldMkLst>
      </pc:sldChg>
      <pc:sldChg chg="addSp delSp modSp add mod">
        <pc:chgData name="Audrie Starsy" userId="2df56a0f-c0da-4d47-8bb5-833420523682" providerId="ADAL" clId="{BDFE448F-B50B-43D3-B978-2EFAFCA9A08D}" dt="2026-02-11T01:09:16.805" v="6518" actId="1076"/>
        <pc:sldMkLst>
          <pc:docMk/>
          <pc:sldMk cId="2883156997" sldId="693"/>
        </pc:sldMkLst>
        <pc:spChg chg="mod">
          <ac:chgData name="Audrie Starsy" userId="2df56a0f-c0da-4d47-8bb5-833420523682" providerId="ADAL" clId="{BDFE448F-B50B-43D3-B978-2EFAFCA9A08D}" dt="2026-02-11T01:00:19.636" v="6279" actId="6549"/>
          <ac:spMkLst>
            <pc:docMk/>
            <pc:sldMk cId="2883156997" sldId="693"/>
            <ac:spMk id="5" creationId="{884E75CA-B920-D424-7A1D-CB604B240579}"/>
          </ac:spMkLst>
        </pc:spChg>
        <pc:spChg chg="mod">
          <ac:chgData name="Audrie Starsy" userId="2df56a0f-c0da-4d47-8bb5-833420523682" providerId="ADAL" clId="{BDFE448F-B50B-43D3-B978-2EFAFCA9A08D}" dt="2026-02-10T22:46:40.915" v="5380" actId="1076"/>
          <ac:spMkLst>
            <pc:docMk/>
            <pc:sldMk cId="2883156997" sldId="693"/>
            <ac:spMk id="7" creationId="{1797BEC0-AA87-8BAF-D801-F9E8B0FBB61D}"/>
          </ac:spMkLst>
        </pc:spChg>
        <pc:spChg chg="del">
          <ac:chgData name="Audrie Starsy" userId="2df56a0f-c0da-4d47-8bb5-833420523682" providerId="ADAL" clId="{BDFE448F-B50B-43D3-B978-2EFAFCA9A08D}" dt="2026-02-10T22:40:55.417" v="5338" actId="478"/>
          <ac:spMkLst>
            <pc:docMk/>
            <pc:sldMk cId="2883156997" sldId="693"/>
            <ac:spMk id="11" creationId="{7E290947-53B4-4CAC-BA0C-E554D0B744FD}"/>
          </ac:spMkLst>
        </pc:spChg>
        <pc:spChg chg="add mod ord">
          <ac:chgData name="Audrie Starsy" userId="2df56a0f-c0da-4d47-8bb5-833420523682" providerId="ADAL" clId="{BDFE448F-B50B-43D3-B978-2EFAFCA9A08D}" dt="2026-02-11T01:09:12.841" v="6517" actId="1076"/>
          <ac:spMkLst>
            <pc:docMk/>
            <pc:sldMk cId="2883156997" sldId="693"/>
            <ac:spMk id="13" creationId="{F2D72C1F-D20D-195B-E056-A16D8B3F883E}"/>
          </ac:spMkLst>
        </pc:spChg>
        <pc:spChg chg="add mod">
          <ac:chgData name="Audrie Starsy" userId="2df56a0f-c0da-4d47-8bb5-833420523682" providerId="ADAL" clId="{BDFE448F-B50B-43D3-B978-2EFAFCA9A08D}" dt="2026-02-11T01:09:06.536" v="6515" actId="1076"/>
          <ac:spMkLst>
            <pc:docMk/>
            <pc:sldMk cId="2883156997" sldId="693"/>
            <ac:spMk id="16" creationId="{C1185F4D-A0F1-568F-CD41-6A0587F84F7D}"/>
          </ac:spMkLst>
        </pc:spChg>
        <pc:spChg chg="add mod">
          <ac:chgData name="Audrie Starsy" userId="2df56a0f-c0da-4d47-8bb5-833420523682" providerId="ADAL" clId="{BDFE448F-B50B-43D3-B978-2EFAFCA9A08D}" dt="2026-02-11T01:09:16.805" v="6518" actId="1076"/>
          <ac:spMkLst>
            <pc:docMk/>
            <pc:sldMk cId="2883156997" sldId="693"/>
            <ac:spMk id="20" creationId="{CB711A35-0AB2-C1EA-F410-62E908A7B7A5}"/>
          </ac:spMkLst>
        </pc:spChg>
        <pc:grpChg chg="del">
          <ac:chgData name="Audrie Starsy" userId="2df56a0f-c0da-4d47-8bb5-833420523682" providerId="ADAL" clId="{BDFE448F-B50B-43D3-B978-2EFAFCA9A08D}" dt="2026-02-10T22:44:30.878" v="5345" actId="478"/>
          <ac:grpSpMkLst>
            <pc:docMk/>
            <pc:sldMk cId="2883156997" sldId="693"/>
            <ac:grpSpMk id="2" creationId="{3A730913-0A8B-6AD5-764A-D83D8B0060CF}"/>
          </ac:grpSpMkLst>
        </pc:grpChg>
        <pc:grpChg chg="add del mod">
          <ac:chgData name="Audrie Starsy" userId="2df56a0f-c0da-4d47-8bb5-833420523682" providerId="ADAL" clId="{BDFE448F-B50B-43D3-B978-2EFAFCA9A08D}" dt="2026-02-11T01:00:10.879" v="6276" actId="478"/>
          <ac:grpSpMkLst>
            <pc:docMk/>
            <pc:sldMk cId="2883156997" sldId="693"/>
            <ac:grpSpMk id="4" creationId="{58CEFDAC-9007-527C-50D6-2611D7899E06}"/>
          </ac:grpSpMkLst>
        </pc:grpChg>
        <pc:picChg chg="del mod">
          <ac:chgData name="Audrie Starsy" userId="2df56a0f-c0da-4d47-8bb5-833420523682" providerId="ADAL" clId="{BDFE448F-B50B-43D3-B978-2EFAFCA9A08D}" dt="2026-02-10T22:45:23.784" v="5366" actId="478"/>
          <ac:picMkLst>
            <pc:docMk/>
            <pc:sldMk cId="2883156997" sldId="693"/>
            <ac:picMk id="3" creationId="{7DFF8A71-78EF-CB85-0184-1D93FE8E9552}"/>
          </ac:picMkLst>
        </pc:picChg>
        <pc:picChg chg="mod">
          <ac:chgData name="Audrie Starsy" userId="2df56a0f-c0da-4d47-8bb5-833420523682" providerId="ADAL" clId="{BDFE448F-B50B-43D3-B978-2EFAFCA9A08D}" dt="2026-02-10T22:46:40.915" v="5380" actId="1076"/>
          <ac:picMkLst>
            <pc:docMk/>
            <pc:sldMk cId="2883156997" sldId="693"/>
            <ac:picMk id="6" creationId="{133F44C6-7F9D-55EB-B672-53D0629AF103}"/>
          </ac:picMkLst>
        </pc:picChg>
        <pc:picChg chg="del">
          <ac:chgData name="Audrie Starsy" userId="2df56a0f-c0da-4d47-8bb5-833420523682" providerId="ADAL" clId="{BDFE448F-B50B-43D3-B978-2EFAFCA9A08D}" dt="2026-02-10T22:40:53.350" v="5337" actId="478"/>
          <ac:picMkLst>
            <pc:docMk/>
            <pc:sldMk cId="2883156997" sldId="693"/>
            <ac:picMk id="10" creationId="{1AB168FE-96E4-0DDF-7486-99B54B483C2A}"/>
          </ac:picMkLst>
        </pc:picChg>
        <pc:picChg chg="add mod ord">
          <ac:chgData name="Audrie Starsy" userId="2df56a0f-c0da-4d47-8bb5-833420523682" providerId="ADAL" clId="{BDFE448F-B50B-43D3-B978-2EFAFCA9A08D}" dt="2026-02-11T01:09:08.485" v="6516" actId="1076"/>
          <ac:picMkLst>
            <pc:docMk/>
            <pc:sldMk cId="2883156997" sldId="693"/>
            <ac:picMk id="12" creationId="{86F7A2DB-B61C-0C14-1E39-3D6570DBC421}"/>
          </ac:picMkLst>
        </pc:picChg>
        <pc:picChg chg="add mod">
          <ac:chgData name="Audrie Starsy" userId="2df56a0f-c0da-4d47-8bb5-833420523682" providerId="ADAL" clId="{BDFE448F-B50B-43D3-B978-2EFAFCA9A08D}" dt="2026-02-11T01:08:09.744" v="6502" actId="1076"/>
          <ac:picMkLst>
            <pc:docMk/>
            <pc:sldMk cId="2883156997" sldId="693"/>
            <ac:picMk id="15" creationId="{C9F28743-FC9D-7412-DE3B-316C9C4073F7}"/>
          </ac:picMkLst>
        </pc:picChg>
        <pc:picChg chg="add del mod">
          <ac:chgData name="Audrie Starsy" userId="2df56a0f-c0da-4d47-8bb5-833420523682" providerId="ADAL" clId="{BDFE448F-B50B-43D3-B978-2EFAFCA9A08D}" dt="2026-02-11T01:05:34.167" v="6378" actId="21"/>
          <ac:picMkLst>
            <pc:docMk/>
            <pc:sldMk cId="2883156997" sldId="693"/>
            <ac:picMk id="18" creationId="{39AAA350-D3FE-6FD9-2309-A7A17D00B796}"/>
          </ac:picMkLst>
        </pc:picChg>
        <pc:picChg chg="add mod">
          <ac:chgData name="Audrie Starsy" userId="2df56a0f-c0da-4d47-8bb5-833420523682" providerId="ADAL" clId="{BDFE448F-B50B-43D3-B978-2EFAFCA9A08D}" dt="2026-02-11T01:06:22.420" v="6393" actId="1076"/>
          <ac:picMkLst>
            <pc:docMk/>
            <pc:sldMk cId="2883156997" sldId="693"/>
            <ac:picMk id="19" creationId="{3CCE9C09-530D-8B76-E013-E93ABCFBBD30}"/>
          </ac:picMkLst>
        </pc:picChg>
      </pc:sldChg>
      <pc:sldChg chg="add del ord">
        <pc:chgData name="Audrie Starsy" userId="2df56a0f-c0da-4d47-8bb5-833420523682" providerId="ADAL" clId="{BDFE448F-B50B-43D3-B978-2EFAFCA9A08D}" dt="2026-02-11T00:51:35.476" v="6113" actId="2696"/>
        <pc:sldMkLst>
          <pc:docMk/>
          <pc:sldMk cId="3765029057" sldId="694"/>
        </pc:sldMkLst>
      </pc:sldChg>
      <pc:sldChg chg="addSp delSp modSp add del mod ord">
        <pc:chgData name="Audrie Starsy" userId="2df56a0f-c0da-4d47-8bb5-833420523682" providerId="ADAL" clId="{BDFE448F-B50B-43D3-B978-2EFAFCA9A08D}" dt="2026-02-11T00:56:33.980" v="6240" actId="2696"/>
        <pc:sldMkLst>
          <pc:docMk/>
          <pc:sldMk cId="4067650108" sldId="694"/>
        </pc:sldMkLst>
        <pc:spChg chg="add mod">
          <ac:chgData name="Audrie Starsy" userId="2df56a0f-c0da-4d47-8bb5-833420523682" providerId="ADAL" clId="{BDFE448F-B50B-43D3-B978-2EFAFCA9A08D}" dt="2026-02-11T00:56:10.538" v="6237" actId="27636"/>
          <ac:spMkLst>
            <pc:docMk/>
            <pc:sldMk cId="4067650108" sldId="694"/>
            <ac:spMk id="2" creationId="{64FB6FAB-A07A-C5F1-66A6-15B895661110}"/>
          </ac:spMkLst>
        </pc:spChg>
        <pc:spChg chg="del">
          <ac:chgData name="Audrie Starsy" userId="2df56a0f-c0da-4d47-8bb5-833420523682" providerId="ADAL" clId="{BDFE448F-B50B-43D3-B978-2EFAFCA9A08D}" dt="2026-02-11T00:52:00.217" v="6120" actId="478"/>
          <ac:spMkLst>
            <pc:docMk/>
            <pc:sldMk cId="4067650108" sldId="694"/>
            <ac:spMk id="3" creationId="{6F9088E1-7274-4E7B-FC03-FC3545C919B7}"/>
          </ac:spMkLst>
        </pc:spChg>
        <pc:spChg chg="mod">
          <ac:chgData name="Audrie Starsy" userId="2df56a0f-c0da-4d47-8bb5-833420523682" providerId="ADAL" clId="{BDFE448F-B50B-43D3-B978-2EFAFCA9A08D}" dt="2026-02-11T00:52:39.161" v="6217" actId="20577"/>
          <ac:spMkLst>
            <pc:docMk/>
            <pc:sldMk cId="4067650108" sldId="694"/>
            <ac:spMk id="5" creationId="{265748D2-2070-4CC8-93D7-2C427C8A402F}"/>
          </ac:spMkLst>
        </pc:spChg>
      </pc:sldChg>
      <pc:sldMasterChg chg="delSldLayout">
        <pc:chgData name="Audrie Starsy" userId="2df56a0f-c0da-4d47-8bb5-833420523682" providerId="ADAL" clId="{BDFE448F-B50B-43D3-B978-2EFAFCA9A08D}" dt="2026-02-02T20:20:35.172" v="542" actId="2696"/>
        <pc:sldMasterMkLst>
          <pc:docMk/>
          <pc:sldMasterMk cId="2618325077" sldId="2147483660"/>
        </pc:sldMasterMkLst>
      </pc:sldMasterChg>
    </pc:docChg>
  </pc:docChgLst>
  <pc:docChgLst>
    <pc:chgData name="Audrie Starsy" userId="S::astarsy@sammamish.us::2df56a0f-c0da-4d47-8bb5-833420523682" providerId="AD" clId="Web-{E047606D-4450-8895-3523-B3A9CA4D7052}"/>
    <pc:docChg chg="modSld">
      <pc:chgData name="Audrie Starsy" userId="S::astarsy@sammamish.us::2df56a0f-c0da-4d47-8bb5-833420523682" providerId="AD" clId="Web-{E047606D-4450-8895-3523-B3A9CA4D7052}" dt="2026-01-23T23:46:50.249" v="206" actId="20577"/>
      <pc:docMkLst>
        <pc:docMk/>
      </pc:docMkLst>
      <pc:sldChg chg="modSp">
        <pc:chgData name="Audrie Starsy" userId="S::astarsy@sammamish.us::2df56a0f-c0da-4d47-8bb5-833420523682" providerId="AD" clId="Web-{E047606D-4450-8895-3523-B3A9CA4D7052}" dt="2026-01-23T23:45:17.136" v="88" actId="20577"/>
        <pc:sldMkLst>
          <pc:docMk/>
          <pc:sldMk cId="1029987896" sldId="275"/>
        </pc:sldMkLst>
        <pc:spChg chg="mod">
          <ac:chgData name="Audrie Starsy" userId="S::astarsy@sammamish.us::2df56a0f-c0da-4d47-8bb5-833420523682" providerId="AD" clId="Web-{E047606D-4450-8895-3523-B3A9CA4D7052}" dt="2026-01-23T23:44:17.742" v="24" actId="20577"/>
          <ac:spMkLst>
            <pc:docMk/>
            <pc:sldMk cId="1029987896" sldId="275"/>
            <ac:spMk id="2" creationId="{34315337-D596-EDD4-E467-BCCB3011984D}"/>
          </ac:spMkLst>
        </pc:spChg>
        <pc:spChg chg="mod">
          <ac:chgData name="Audrie Starsy" userId="S::astarsy@sammamish.us::2df56a0f-c0da-4d47-8bb5-833420523682" providerId="AD" clId="Web-{E047606D-4450-8895-3523-B3A9CA4D7052}" dt="2026-01-23T23:45:17.136" v="88" actId="20577"/>
          <ac:spMkLst>
            <pc:docMk/>
            <pc:sldMk cId="1029987896" sldId="275"/>
            <ac:spMk id="3" creationId="{11CBB8CF-D4F3-66C8-AA96-D982F923329B}"/>
          </ac:spMkLst>
        </pc:spChg>
        <pc:spChg chg="mod">
          <ac:chgData name="Audrie Starsy" userId="S::astarsy@sammamish.us::2df56a0f-c0da-4d47-8bb5-833420523682" providerId="AD" clId="Web-{E047606D-4450-8895-3523-B3A9CA4D7052}" dt="2026-01-23T23:44:43.571" v="49" actId="20577"/>
          <ac:spMkLst>
            <pc:docMk/>
            <pc:sldMk cId="1029987896" sldId="275"/>
            <ac:spMk id="4" creationId="{0DFFF657-AC8B-60DA-E593-22814DDA4C40}"/>
          </ac:spMkLst>
        </pc:spChg>
      </pc:sldChg>
    </pc:docChg>
  </pc:docChgLst>
  <pc:docChgLst>
    <pc:chgData name="Lei Wu" userId="S::lwu@sammamish.us::457749db-f172-4dd1-a5db-34bdc48f893c" providerId="AD" clId="Web-{C96CB47F-5200-96E2-4EAA-ADB32E96BBD8}"/>
    <pc:docChg chg="mod addSld delSld modSld modSection">
      <pc:chgData name="Lei Wu" userId="S::lwu@sammamish.us::457749db-f172-4dd1-a5db-34bdc48f893c" providerId="AD" clId="Web-{C96CB47F-5200-96E2-4EAA-ADB32E96BBD8}" dt="2026-02-10T22:14:25.930" v="1251"/>
      <pc:docMkLst>
        <pc:docMk/>
      </pc:docMkLst>
      <pc:sldChg chg="modSp">
        <pc:chgData name="Lei Wu" userId="S::lwu@sammamish.us::457749db-f172-4dd1-a5db-34bdc48f893c" providerId="AD" clId="Web-{C96CB47F-5200-96E2-4EAA-ADB32E96BBD8}" dt="2026-02-10T00:53:30.577" v="126" actId="20577"/>
        <pc:sldMkLst>
          <pc:docMk/>
          <pc:sldMk cId="2805783710" sldId="286"/>
        </pc:sldMkLst>
        <pc:spChg chg="mod">
          <ac:chgData name="Lei Wu" userId="S::lwu@sammamish.us::457749db-f172-4dd1-a5db-34bdc48f893c" providerId="AD" clId="Web-{C96CB47F-5200-96E2-4EAA-ADB32E96BBD8}" dt="2026-02-10T00:53:30.577" v="126" actId="20577"/>
          <ac:spMkLst>
            <pc:docMk/>
            <pc:sldMk cId="2805783710" sldId="286"/>
            <ac:spMk id="2" creationId="{AD22CD8B-760C-F700-60A6-FD3FF34F6CED}"/>
          </ac:spMkLst>
        </pc:spChg>
      </pc:sldChg>
      <pc:sldChg chg="modSp modCm">
        <pc:chgData name="Lei Wu" userId="S::lwu@sammamish.us::457749db-f172-4dd1-a5db-34bdc48f893c" providerId="AD" clId="Web-{C96CB47F-5200-96E2-4EAA-ADB32E96BBD8}" dt="2026-02-10T18:42:46.737" v="1156" actId="20577"/>
        <pc:sldMkLst>
          <pc:docMk/>
          <pc:sldMk cId="193744464" sldId="662"/>
        </pc:sldMkLst>
        <pc:spChg chg="mod">
          <ac:chgData name="Lei Wu" userId="S::lwu@sammamish.us::457749db-f172-4dd1-a5db-34bdc48f893c" providerId="AD" clId="Web-{C96CB47F-5200-96E2-4EAA-ADB32E96BBD8}" dt="2026-02-10T18:42:46.737" v="1156" actId="20577"/>
          <ac:spMkLst>
            <pc:docMk/>
            <pc:sldMk cId="193744464" sldId="662"/>
            <ac:spMk id="8" creationId="{80896CEF-23E0-F8DF-5101-50FF538D6A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i Wu" userId="S::lwu@sammamish.us::457749db-f172-4dd1-a5db-34bdc48f893c" providerId="AD" clId="Web-{C96CB47F-5200-96E2-4EAA-ADB32E96BBD8}" dt="2026-02-10T18:42:02.581" v="1155" actId="20577"/>
              <pc2:cmMkLst xmlns:pc2="http://schemas.microsoft.com/office/powerpoint/2019/9/main/command">
                <pc:docMk/>
                <pc:sldMk cId="193744464" sldId="662"/>
                <pc2:cmMk id="{192E9531-AC34-4841-A70D-252C50ABC046}"/>
              </pc2:cmMkLst>
            </pc226:cmChg>
          </p:ext>
        </pc:extLst>
      </pc:sldChg>
      <pc:sldChg chg="modSp modCm">
        <pc:chgData name="Lei Wu" userId="S::lwu@sammamish.us::457749db-f172-4dd1-a5db-34bdc48f893c" providerId="AD" clId="Web-{C96CB47F-5200-96E2-4EAA-ADB32E96BBD8}" dt="2026-02-10T21:21:27.858" v="1249" actId="20577"/>
        <pc:sldMkLst>
          <pc:docMk/>
          <pc:sldMk cId="1934362174" sldId="671"/>
        </pc:sldMkLst>
        <pc:spChg chg="mod">
          <ac:chgData name="Lei Wu" userId="S::lwu@sammamish.us::457749db-f172-4dd1-a5db-34bdc48f893c" providerId="AD" clId="Web-{C96CB47F-5200-96E2-4EAA-ADB32E96BBD8}" dt="2026-02-10T21:21:27.858" v="1249" actId="20577"/>
          <ac:spMkLst>
            <pc:docMk/>
            <pc:sldMk cId="1934362174" sldId="671"/>
            <ac:spMk id="7" creationId="{9A2DE61A-C61C-6965-4478-C88E4F6C56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i Wu" userId="S::lwu@sammamish.us::457749db-f172-4dd1-a5db-34bdc48f893c" providerId="AD" clId="Web-{C96CB47F-5200-96E2-4EAA-ADB32E96BBD8}" dt="2026-02-10T21:21:27.858" v="1249" actId="20577"/>
              <pc2:cmMkLst xmlns:pc2="http://schemas.microsoft.com/office/powerpoint/2019/9/main/command">
                <pc:docMk/>
                <pc:sldMk cId="1934362174" sldId="671"/>
                <pc2:cmMk id="{905927D8-8EBC-4867-936C-832745BCE187}"/>
              </pc2:cmMkLst>
            </pc226:cmChg>
            <pc226:cmChg xmlns:pc226="http://schemas.microsoft.com/office/powerpoint/2022/06/main/command" chg="mod">
              <pc226:chgData name="Lei Wu" userId="S::lwu@sammamish.us::457749db-f172-4dd1-a5db-34bdc48f893c" providerId="AD" clId="Web-{C96CB47F-5200-96E2-4EAA-ADB32E96BBD8}" dt="2026-02-10T21:21:27.858" v="1249" actId="20577"/>
              <pc2:cmMkLst xmlns:pc2="http://schemas.microsoft.com/office/powerpoint/2019/9/main/command">
                <pc:docMk/>
                <pc:sldMk cId="1934362174" sldId="671"/>
                <pc2:cmMk id="{98E10BE4-1D08-4057-A51E-D1FE0296E053}"/>
              </pc2:cmMkLst>
            </pc226:cmChg>
          </p:ext>
        </pc:extLst>
      </pc:sldChg>
      <pc:sldChg chg="modSp">
        <pc:chgData name="Lei Wu" userId="S::lwu@sammamish.us::457749db-f172-4dd1-a5db-34bdc48f893c" providerId="AD" clId="Web-{C96CB47F-5200-96E2-4EAA-ADB32E96BBD8}" dt="2026-02-10T20:18:00.823" v="1231" actId="1076"/>
        <pc:sldMkLst>
          <pc:docMk/>
          <pc:sldMk cId="211990863" sldId="680"/>
        </pc:sldMkLst>
        <pc:spChg chg="mod">
          <ac:chgData name="Lei Wu" userId="S::lwu@sammamish.us::457749db-f172-4dd1-a5db-34bdc48f893c" providerId="AD" clId="Web-{C96CB47F-5200-96E2-4EAA-ADB32E96BBD8}" dt="2026-02-10T00:51:22.373" v="84"/>
          <ac:spMkLst>
            <pc:docMk/>
            <pc:sldMk cId="211990863" sldId="680"/>
            <ac:spMk id="6" creationId="{D343EA2F-C2E6-EB08-865D-89FBA9AAE6CC}"/>
          </ac:spMkLst>
        </pc:spChg>
        <pc:spChg chg="mod">
          <ac:chgData name="Lei Wu" userId="S::lwu@sammamish.us::457749db-f172-4dd1-a5db-34bdc48f893c" providerId="AD" clId="Web-{C96CB47F-5200-96E2-4EAA-ADB32E96BBD8}" dt="2026-02-10T20:17:52.479" v="1228" actId="20577"/>
          <ac:spMkLst>
            <pc:docMk/>
            <pc:sldMk cId="211990863" sldId="680"/>
            <ac:spMk id="7" creationId="{7E73848C-64E5-D502-BC8A-677256E5157B}"/>
          </ac:spMkLst>
        </pc:spChg>
        <pc:picChg chg="mod">
          <ac:chgData name="Lei Wu" userId="S::lwu@sammamish.us::457749db-f172-4dd1-a5db-34bdc48f893c" providerId="AD" clId="Web-{C96CB47F-5200-96E2-4EAA-ADB32E96BBD8}" dt="2026-02-10T20:18:00.823" v="1231" actId="1076"/>
          <ac:picMkLst>
            <pc:docMk/>
            <pc:sldMk cId="211990863" sldId="680"/>
            <ac:picMk id="4" creationId="{800D3D6A-6146-7803-974B-7A69C9BB1BB9}"/>
          </ac:picMkLst>
        </pc:picChg>
      </pc:sldChg>
      <pc:sldChg chg="addSp delSp modSp">
        <pc:chgData name="Lei Wu" userId="S::lwu@sammamish.us::457749db-f172-4dd1-a5db-34bdc48f893c" providerId="AD" clId="Web-{C96CB47F-5200-96E2-4EAA-ADB32E96BBD8}" dt="2026-02-10T17:15:56.410" v="1144" actId="20577"/>
        <pc:sldMkLst>
          <pc:docMk/>
          <pc:sldMk cId="2678915024" sldId="681"/>
        </pc:sldMkLst>
        <pc:spChg chg="mod">
          <ac:chgData name="Lei Wu" userId="S::lwu@sammamish.us::457749db-f172-4dd1-a5db-34bdc48f893c" providerId="AD" clId="Web-{C96CB47F-5200-96E2-4EAA-ADB32E96BBD8}" dt="2026-02-10T17:15:56.410" v="1144" actId="20577"/>
          <ac:spMkLst>
            <pc:docMk/>
            <pc:sldMk cId="2678915024" sldId="681"/>
            <ac:spMk id="2" creationId="{3557B73C-8AE0-C696-833A-C3F266EAABAC}"/>
          </ac:spMkLst>
        </pc:spChg>
        <pc:graphicFrameChg chg="add del mod modGraphic">
          <ac:chgData name="Lei Wu" userId="S::lwu@sammamish.us::457749db-f172-4dd1-a5db-34bdc48f893c" providerId="AD" clId="Web-{C96CB47F-5200-96E2-4EAA-ADB32E96BBD8}" dt="2026-02-10T01:07:58.323" v="291"/>
          <ac:graphicFrameMkLst>
            <pc:docMk/>
            <pc:sldMk cId="2678915024" sldId="681"/>
            <ac:graphicFrameMk id="5" creationId="{26F0CF1C-1EB5-FBE4-4855-7ACA51977B8F}"/>
          </ac:graphicFrameMkLst>
        </pc:graphicFrameChg>
        <pc:picChg chg="mod">
          <ac:chgData name="Lei Wu" userId="S::lwu@sammamish.us::457749db-f172-4dd1-a5db-34bdc48f893c" providerId="AD" clId="Web-{C96CB47F-5200-96E2-4EAA-ADB32E96BBD8}" dt="2026-02-10T01:11:18.481" v="510" actId="1076"/>
          <ac:picMkLst>
            <pc:docMk/>
            <pc:sldMk cId="2678915024" sldId="681"/>
            <ac:picMk id="4" creationId="{3BF3AD9D-B3C2-B8E2-9791-01F084021D98}"/>
          </ac:picMkLst>
        </pc:picChg>
      </pc:sldChg>
      <pc:sldChg chg="addSp delSp modSp add del replId modCm">
        <pc:chgData name="Lei Wu" userId="S::lwu@sammamish.us::457749db-f172-4dd1-a5db-34bdc48f893c" providerId="AD" clId="Web-{C96CB47F-5200-96E2-4EAA-ADB32E96BBD8}" dt="2026-02-10T16:57:16.586" v="1129" actId="20577"/>
        <pc:sldMkLst>
          <pc:docMk/>
          <pc:sldMk cId="3976534328" sldId="688"/>
        </pc:sldMkLst>
        <pc:spChg chg="mod">
          <ac:chgData name="Lei Wu" userId="S::lwu@sammamish.us::457749db-f172-4dd1-a5db-34bdc48f893c" providerId="AD" clId="Web-{C96CB47F-5200-96E2-4EAA-ADB32E96BBD8}" dt="2026-02-10T16:57:16.586" v="1129" actId="20577"/>
          <ac:spMkLst>
            <pc:docMk/>
            <pc:sldMk cId="3976534328" sldId="688"/>
            <ac:spMk id="2" creationId="{EFE7BAF1-85D5-F877-B0A4-CB50AA17572D}"/>
          </ac:spMkLst>
        </pc:spChg>
        <pc:spChg chg="mod">
          <ac:chgData name="Lei Wu" userId="S::lwu@sammamish.us::457749db-f172-4dd1-a5db-34bdc48f893c" providerId="AD" clId="Web-{C96CB47F-5200-96E2-4EAA-ADB32E96BBD8}" dt="2026-02-10T01:28:19.619" v="546" actId="20577"/>
          <ac:spMkLst>
            <pc:docMk/>
            <pc:sldMk cId="3976534328" sldId="688"/>
            <ac:spMk id="3" creationId="{52D0ED63-F1C7-F991-13A0-56810EF17F1C}"/>
          </ac:spMkLst>
        </pc:spChg>
        <pc:picChg chg="del mod">
          <ac:chgData name="Lei Wu" userId="S::lwu@sammamish.us::457749db-f172-4dd1-a5db-34bdc48f893c" providerId="AD" clId="Web-{C96CB47F-5200-96E2-4EAA-ADB32E96BBD8}" dt="2026-02-10T01:32:44.589" v="567"/>
          <ac:picMkLst>
            <pc:docMk/>
            <pc:sldMk cId="3976534328" sldId="688"/>
            <ac:picMk id="4" creationId="{129130D1-A698-066B-53BE-3344E55B6BEE}"/>
          </ac:picMkLst>
        </pc:picChg>
        <pc:picChg chg="add del mod">
          <ac:chgData name="Lei Wu" userId="S::lwu@sammamish.us::457749db-f172-4dd1-a5db-34bdc48f893c" providerId="AD" clId="Web-{C96CB47F-5200-96E2-4EAA-ADB32E96BBD8}" dt="2026-02-10T01:37:50.529" v="854" actId="1076"/>
          <ac:picMkLst>
            <pc:docMk/>
            <pc:sldMk cId="3976534328" sldId="688"/>
            <ac:picMk id="5" creationId="{BCED3874-6F7C-DBEB-23C8-902F35DDEB24}"/>
          </ac:picMkLst>
        </pc:picChg>
        <pc:picChg chg="mod">
          <ac:chgData name="Lei Wu" userId="S::lwu@sammamish.us::457749db-f172-4dd1-a5db-34bdc48f893c" providerId="AD" clId="Web-{C96CB47F-5200-96E2-4EAA-ADB32E96BBD8}" dt="2026-02-10T16:57:00.149" v="1126" actId="1076"/>
          <ac:picMkLst>
            <pc:docMk/>
            <pc:sldMk cId="3976534328" sldId="688"/>
            <ac:picMk id="6" creationId="{938BD717-7C17-5F26-74C0-BD94C49FF0F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i Wu" userId="S::lwu@sammamish.us::457749db-f172-4dd1-a5db-34bdc48f893c" providerId="AD" clId="Web-{C96CB47F-5200-96E2-4EAA-ADB32E96BBD8}" dt="2026-02-10T16:57:16.571" v="1128" actId="20577"/>
              <pc2:cmMkLst xmlns:pc2="http://schemas.microsoft.com/office/powerpoint/2019/9/main/command">
                <pc:docMk/>
                <pc:sldMk cId="3976534328" sldId="688"/>
                <pc2:cmMk id="{5B9AFC5F-83FB-4FE1-93C9-B7EF3BB1DC59}"/>
              </pc2:cmMkLst>
            </pc226:cmChg>
          </p:ext>
        </pc:extLst>
      </pc:sldChg>
      <pc:sldChg chg="addSp delSp modSp add del replId">
        <pc:chgData name="Lei Wu" userId="S::lwu@sammamish.us::457749db-f172-4dd1-a5db-34bdc48f893c" providerId="AD" clId="Web-{C96CB47F-5200-96E2-4EAA-ADB32E96BBD8}" dt="2026-02-10T22:14:25.930" v="1251"/>
        <pc:sldMkLst>
          <pc:docMk/>
          <pc:sldMk cId="2925144904" sldId="689"/>
        </pc:sldMkLst>
        <pc:spChg chg="add del mod">
          <ac:chgData name="Lei Wu" userId="S::lwu@sammamish.us::457749db-f172-4dd1-a5db-34bdc48f893c" providerId="AD" clId="Web-{C96CB47F-5200-96E2-4EAA-ADB32E96BBD8}" dt="2026-02-10T01:24:23.601" v="519"/>
          <ac:spMkLst>
            <pc:docMk/>
            <pc:sldMk cId="2925144904" sldId="689"/>
            <ac:spMk id="2" creationId="{AF862646-7C0E-D06B-9D38-AB0957ECC371}"/>
          </ac:spMkLst>
        </pc:spChg>
        <pc:spChg chg="mod">
          <ac:chgData name="Lei Wu" userId="S::lwu@sammamish.us::457749db-f172-4dd1-a5db-34bdc48f893c" providerId="AD" clId="Web-{C96CB47F-5200-96E2-4EAA-ADB32E96BBD8}" dt="2026-02-10T01:11:46.340" v="513" actId="20577"/>
          <ac:spMkLst>
            <pc:docMk/>
            <pc:sldMk cId="2925144904" sldId="689"/>
            <ac:spMk id="3" creationId="{C9696A52-8EA0-BF3E-4172-C3F25F63311F}"/>
          </ac:spMkLst>
        </pc:spChg>
        <pc:spChg chg="add del mod">
          <ac:chgData name="Lei Wu" userId="S::lwu@sammamish.us::457749db-f172-4dd1-a5db-34bdc48f893c" providerId="AD" clId="Web-{C96CB47F-5200-96E2-4EAA-ADB32E96BBD8}" dt="2026-02-10T01:25:41.774" v="525"/>
          <ac:spMkLst>
            <pc:docMk/>
            <pc:sldMk cId="2925144904" sldId="689"/>
            <ac:spMk id="11" creationId="{1C40EDF0-CB83-4E89-64E3-5E9B12C4B32C}"/>
          </ac:spMkLst>
        </pc:spChg>
        <pc:graphicFrameChg chg="add del mod ord modGraphic">
          <ac:chgData name="Lei Wu" userId="S::lwu@sammamish.us::457749db-f172-4dd1-a5db-34bdc48f893c" providerId="AD" clId="Web-{C96CB47F-5200-96E2-4EAA-ADB32E96BBD8}" dt="2026-02-10T01:23:47.913" v="518"/>
          <ac:graphicFrameMkLst>
            <pc:docMk/>
            <pc:sldMk cId="2925144904" sldId="689"/>
            <ac:graphicFrameMk id="8" creationId="{3F48023E-7BEB-4FD4-BD43-641034ABAC74}"/>
          </ac:graphicFrameMkLst>
        </pc:graphicFrameChg>
        <pc:picChg chg="del">
          <ac:chgData name="Lei Wu" userId="S::lwu@sammamish.us::457749db-f172-4dd1-a5db-34bdc48f893c" providerId="AD" clId="Web-{C96CB47F-5200-96E2-4EAA-ADB32E96BBD8}" dt="2026-02-10T01:11:54.887" v="515"/>
          <ac:picMkLst>
            <pc:docMk/>
            <pc:sldMk cId="2925144904" sldId="689"/>
            <ac:picMk id="4" creationId="{5DE1555B-1D3F-465B-DC72-9CEB7EE6990C}"/>
          </ac:picMkLst>
        </pc:picChg>
        <pc:picChg chg="add del mod">
          <ac:chgData name="Lei Wu" userId="S::lwu@sammamish.us::457749db-f172-4dd1-a5db-34bdc48f893c" providerId="AD" clId="Web-{C96CB47F-5200-96E2-4EAA-ADB32E96BBD8}" dt="2026-02-10T01:25:48.180" v="527"/>
          <ac:picMkLst>
            <pc:docMk/>
            <pc:sldMk cId="2925144904" sldId="689"/>
            <ac:picMk id="6" creationId="{D53B44BC-7A59-90C1-E2B4-D301DA46DDCD}"/>
          </ac:picMkLst>
        </pc:picChg>
        <pc:picChg chg="add del mod ord">
          <ac:chgData name="Lei Wu" userId="S::lwu@sammamish.us::457749db-f172-4dd1-a5db-34bdc48f893c" providerId="AD" clId="Web-{C96CB47F-5200-96E2-4EAA-ADB32E96BBD8}" dt="2026-02-10T01:25:03.133" v="524"/>
          <ac:picMkLst>
            <pc:docMk/>
            <pc:sldMk cId="2925144904" sldId="689"/>
            <ac:picMk id="9" creationId="{172BC7C8-62FE-C0DC-3791-4391EBE0812E}"/>
          </ac:picMkLst>
        </pc:picChg>
        <pc:picChg chg="add mod ord">
          <ac:chgData name="Lei Wu" userId="S::lwu@sammamish.us::457749db-f172-4dd1-a5db-34bdc48f893c" providerId="AD" clId="Web-{C96CB47F-5200-96E2-4EAA-ADB32E96BBD8}" dt="2026-02-10T01:25:59.524" v="530" actId="1076"/>
          <ac:picMkLst>
            <pc:docMk/>
            <pc:sldMk cId="2925144904" sldId="689"/>
            <ac:picMk id="12" creationId="{965EB89C-DF67-80E5-C75F-D9E695E52A48}"/>
          </ac:picMkLst>
        </pc:picChg>
      </pc:sldChg>
      <pc:sldChg chg="add mod replId modShow">
        <pc:chgData name="Lei Wu" userId="S::lwu@sammamish.us::457749db-f172-4dd1-a5db-34bdc48f893c" providerId="AD" clId="Web-{C96CB47F-5200-96E2-4EAA-ADB32E96BBD8}" dt="2026-02-10T01:38:02.748" v="855"/>
        <pc:sldMkLst>
          <pc:docMk/>
          <pc:sldMk cId="787916759" sldId="690"/>
        </pc:sldMkLst>
      </pc:sldChg>
      <pc:sldChg chg="add">
        <pc:chgData name="Lei Wu" userId="S::lwu@sammamish.us::457749db-f172-4dd1-a5db-34bdc48f893c" providerId="AD" clId="Web-{C96CB47F-5200-96E2-4EAA-ADB32E96BBD8}" dt="2026-02-10T22:11:43.399" v="1250"/>
        <pc:sldMkLst>
          <pc:docMk/>
          <pc:sldMk cId="2008035503" sldId="691"/>
        </pc:sldMkLst>
      </pc:sldChg>
    </pc:docChg>
  </pc:docChgLst>
  <pc:docChgLst>
    <pc:chgData name="Lei Wu" userId="457749db-f172-4dd1-a5db-34bdc48f893c" providerId="ADAL" clId="{52732A0C-513A-4E73-A486-D5E60055DD36}"/>
    <pc:docChg chg="custSel addSld modSld sldOrd modSection">
      <pc:chgData name="Lei Wu" userId="457749db-f172-4dd1-a5db-34bdc48f893c" providerId="ADAL" clId="{52732A0C-513A-4E73-A486-D5E60055DD36}" dt="2026-01-27T00:19:58.488" v="1449" actId="20577"/>
      <pc:docMkLst>
        <pc:docMk/>
      </pc:docMkLst>
      <pc:sldChg chg="modSp mod">
        <pc:chgData name="Lei Wu" userId="457749db-f172-4dd1-a5db-34bdc48f893c" providerId="ADAL" clId="{52732A0C-513A-4E73-A486-D5E60055DD36}" dt="2026-01-26T23:57:04.510" v="389" actId="20578"/>
        <pc:sldMkLst>
          <pc:docMk/>
          <pc:sldMk cId="2805783710" sldId="286"/>
        </pc:sldMkLst>
        <pc:spChg chg="mod">
          <ac:chgData name="Lei Wu" userId="457749db-f172-4dd1-a5db-34bdc48f893c" providerId="ADAL" clId="{52732A0C-513A-4E73-A486-D5E60055DD36}" dt="2026-01-26T23:57:04.510" v="389" actId="20578"/>
          <ac:spMkLst>
            <pc:docMk/>
            <pc:sldMk cId="2805783710" sldId="286"/>
            <ac:spMk id="2" creationId="{AD22CD8B-760C-F700-60A6-FD3FF34F6CED}"/>
          </ac:spMkLst>
        </pc:spChg>
      </pc:sldChg>
      <pc:sldChg chg="modSp mod">
        <pc:chgData name="Lei Wu" userId="457749db-f172-4dd1-a5db-34bdc48f893c" providerId="ADAL" clId="{52732A0C-513A-4E73-A486-D5E60055DD36}" dt="2026-01-26T23:46:02.480" v="127" actId="400"/>
        <pc:sldMkLst>
          <pc:docMk/>
          <pc:sldMk cId="2037604514" sldId="660"/>
        </pc:sldMkLst>
        <pc:spChg chg="mod">
          <ac:chgData name="Lei Wu" userId="457749db-f172-4dd1-a5db-34bdc48f893c" providerId="ADAL" clId="{52732A0C-513A-4E73-A486-D5E60055DD36}" dt="2026-01-26T23:46:02.480" v="127" actId="400"/>
          <ac:spMkLst>
            <pc:docMk/>
            <pc:sldMk cId="2037604514" sldId="660"/>
            <ac:spMk id="8" creationId="{D1ADD82A-EFC8-45C0-405A-EB346EE97BFA}"/>
          </ac:spMkLst>
        </pc:spChg>
      </pc:sldChg>
      <pc:sldChg chg="modSp new mod ord">
        <pc:chgData name="Lei Wu" userId="457749db-f172-4dd1-a5db-34bdc48f893c" providerId="ADAL" clId="{52732A0C-513A-4E73-A486-D5E60055DD36}" dt="2026-01-26T23:55:00.596" v="388" actId="20577"/>
        <pc:sldMkLst>
          <pc:docMk/>
          <pc:sldMk cId="1240057916" sldId="665"/>
        </pc:sldMkLst>
        <pc:spChg chg="mod">
          <ac:chgData name="Lei Wu" userId="457749db-f172-4dd1-a5db-34bdc48f893c" providerId="ADAL" clId="{52732A0C-513A-4E73-A486-D5E60055DD36}" dt="2026-01-26T23:47:48.935" v="140" actId="20577"/>
          <ac:spMkLst>
            <pc:docMk/>
            <pc:sldMk cId="1240057916" sldId="665"/>
            <ac:spMk id="3" creationId="{D4C57B77-186C-880C-BD1B-852C832F8D04}"/>
          </ac:spMkLst>
        </pc:spChg>
      </pc:sldChg>
      <pc:sldChg chg="addSp modSp new mod">
        <pc:chgData name="Lei Wu" userId="457749db-f172-4dd1-a5db-34bdc48f893c" providerId="ADAL" clId="{52732A0C-513A-4E73-A486-D5E60055DD36}" dt="2026-01-27T00:05:14.584" v="723" actId="1076"/>
        <pc:sldMkLst>
          <pc:docMk/>
          <pc:sldMk cId="69323792" sldId="666"/>
        </pc:sldMkLst>
        <pc:spChg chg="mod">
          <ac:chgData name="Lei Wu" userId="457749db-f172-4dd1-a5db-34bdc48f893c" providerId="ADAL" clId="{52732A0C-513A-4E73-A486-D5E60055DD36}" dt="2026-01-27T00:02:01.943" v="521" actId="20577"/>
          <ac:spMkLst>
            <pc:docMk/>
            <pc:sldMk cId="69323792" sldId="666"/>
            <ac:spMk id="2" creationId="{B0F1DD2E-0CF3-8A54-1FCC-60FE8E7404B7}"/>
          </ac:spMkLst>
        </pc:spChg>
        <pc:spChg chg="mod">
          <ac:chgData name="Lei Wu" userId="457749db-f172-4dd1-a5db-34bdc48f893c" providerId="ADAL" clId="{52732A0C-513A-4E73-A486-D5E60055DD36}" dt="2026-01-26T23:57:23.574" v="411" actId="20577"/>
          <ac:spMkLst>
            <pc:docMk/>
            <pc:sldMk cId="69323792" sldId="666"/>
            <ac:spMk id="3" creationId="{182E9428-506E-4205-7ACC-25BBB4489D5C}"/>
          </ac:spMkLst>
        </pc:spChg>
      </pc:sldChg>
      <pc:sldChg chg="addSp delSp modSp new mod modClrScheme chgLayout">
        <pc:chgData name="Lei Wu" userId="457749db-f172-4dd1-a5db-34bdc48f893c" providerId="ADAL" clId="{52732A0C-513A-4E73-A486-D5E60055DD36}" dt="2026-01-27T00:01:06.228" v="421" actId="20577"/>
        <pc:sldMkLst>
          <pc:docMk/>
          <pc:sldMk cId="1786478193" sldId="667"/>
        </pc:sldMkLst>
        <pc:spChg chg="add mod ord">
          <ac:chgData name="Lei Wu" userId="457749db-f172-4dd1-a5db-34bdc48f893c" providerId="ADAL" clId="{52732A0C-513A-4E73-A486-D5E60055DD36}" dt="2026-01-27T00:01:06.228" v="421" actId="20577"/>
          <ac:spMkLst>
            <pc:docMk/>
            <pc:sldMk cId="1786478193" sldId="667"/>
            <ac:spMk id="4" creationId="{A3192D9B-38EA-F64E-6F6B-3B7CC8463F95}"/>
          </ac:spMkLst>
        </pc:spChg>
        <pc:spChg chg="add mod ord">
          <ac:chgData name="Lei Wu" userId="457749db-f172-4dd1-a5db-34bdc48f893c" providerId="ADAL" clId="{52732A0C-513A-4E73-A486-D5E60055DD36}" dt="2026-01-27T00:01:03.282" v="413" actId="700"/>
          <ac:spMkLst>
            <pc:docMk/>
            <pc:sldMk cId="1786478193" sldId="667"/>
            <ac:spMk id="5" creationId="{3499DC31-41DF-BFA3-E876-A8795BD7A366}"/>
          </ac:spMkLst>
        </pc:spChg>
      </pc:sldChg>
      <pc:sldChg chg="addSp delSp modSp new mod modClrScheme chgLayout">
        <pc:chgData name="Lei Wu" userId="457749db-f172-4dd1-a5db-34bdc48f893c" providerId="ADAL" clId="{52732A0C-513A-4E73-A486-D5E60055DD36}" dt="2026-01-27T00:10:54.205" v="1084" actId="20577"/>
        <pc:sldMkLst>
          <pc:docMk/>
          <pc:sldMk cId="4212105224" sldId="668"/>
        </pc:sldMkLst>
        <pc:spChg chg="add mod ord">
          <ac:chgData name="Lei Wu" userId="457749db-f172-4dd1-a5db-34bdc48f893c" providerId="ADAL" clId="{52732A0C-513A-4E73-A486-D5E60055DD36}" dt="2026-01-27T00:09:55.164" v="1012" actId="20577"/>
          <ac:spMkLst>
            <pc:docMk/>
            <pc:sldMk cId="4212105224" sldId="668"/>
            <ac:spMk id="5" creationId="{373CE04F-0D0A-E232-2B85-7328D5F3CAE4}"/>
          </ac:spMkLst>
        </pc:spChg>
        <pc:spChg chg="add mod ord">
          <ac:chgData name="Lei Wu" userId="457749db-f172-4dd1-a5db-34bdc48f893c" providerId="ADAL" clId="{52732A0C-513A-4E73-A486-D5E60055DD36}" dt="2026-01-27T00:10:54.205" v="1084" actId="20577"/>
          <ac:spMkLst>
            <pc:docMk/>
            <pc:sldMk cId="4212105224" sldId="668"/>
            <ac:spMk id="6" creationId="{6189DF1C-00A1-7695-E103-86F8B4F679C1}"/>
          </ac:spMkLst>
        </pc:spChg>
      </pc:sldChg>
      <pc:sldChg chg="addSp delSp modSp new mod">
        <pc:chgData name="Lei Wu" userId="457749db-f172-4dd1-a5db-34bdc48f893c" providerId="ADAL" clId="{52732A0C-513A-4E73-A486-D5E60055DD36}" dt="2026-01-27T00:15:49.439" v="1419" actId="20577"/>
        <pc:sldMkLst>
          <pc:docMk/>
          <pc:sldMk cId="1060283579" sldId="670"/>
        </pc:sldMkLst>
        <pc:spChg chg="mod">
          <ac:chgData name="Lei Wu" userId="457749db-f172-4dd1-a5db-34bdc48f893c" providerId="ADAL" clId="{52732A0C-513A-4E73-A486-D5E60055DD36}" dt="2026-01-27T00:13:46.895" v="1140" actId="20577"/>
          <ac:spMkLst>
            <pc:docMk/>
            <pc:sldMk cId="1060283579" sldId="670"/>
            <ac:spMk id="3" creationId="{24086327-8301-E631-5639-4067F3F46A43}"/>
          </ac:spMkLst>
        </pc:spChg>
      </pc:sldChg>
    </pc:docChg>
  </pc:docChgLst>
</pc:chgInfo>
</file>

<file path=ppt/comments/modernComment_296_B8C4E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8CD83A-FE58-43F2-880A-F34B180280FE}" authorId="{2A490A87-D6F5-04A5-0840-A678C24674C9}" status="resolved" created="2026-01-26T23:44:12.74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744464" sldId="662"/>
      <ac:spMk id="4" creationId="{A273FCF9-257A-AA77-76FF-3F8A27F18E5E}"/>
      <ac:txMk cp="0" len="30">
        <ac:context len="31" hash="2280183437"/>
      </ac:txMk>
    </ac:txMkLst>
    <p188:pos x="6774926" y="327990"/>
    <p188:replyLst>
      <p188:reply id="{FAB27D80-4793-4F29-9DE6-1D71CA8DAEAA}" authorId="{7258EFCF-0BC4-4AAD-B1D6-CC2683DCDD16}" created="2026-01-30T00:22:39.903">
        <p188:txBody>
          <a:bodyPr/>
          <a:lstStyle/>
          <a:p>
            <a:r>
              <a:rPr lang="en-US"/>
              <a:t>Sounds great</a:t>
            </a:r>
          </a:p>
        </p188:txBody>
      </p188:reply>
    </p188:replyLst>
    <p188:txBody>
      <a:bodyPr/>
      <a:lstStyle/>
      <a:p>
        <a:r>
          <a:rPr lang="en-US"/>
          <a:t>Today’s discussion indicated that the DCD would create some slides regarding the overall implementation in TC including SE 6th Street. Suggest adjusting this overview slide in coordination with the DCD’s slides.  </a:t>
        </a:r>
      </a:p>
    </p188:txBody>
  </p188:cm>
  <p188:cm id="{192E9531-AC34-4841-A70D-252C50ABC046}" authorId="{D289022A-E94E-A9E6-57F3-D77D678BC610}" status="resolved" created="2026-02-10T00:29:27.19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744464" sldId="662"/>
      <ac:spMk id="8" creationId="{80896CEF-23E0-F8DF-5101-50FF538D6A4C}"/>
      <ac:txMk cp="67" len="42">
        <ac:context len="179" hash="284918572"/>
      </ac:txMk>
    </ac:txMkLst>
    <p188:pos x="6166184" y="1072815"/>
    <p188:txBody>
      <a:bodyPr/>
      <a:lstStyle/>
      <a:p>
        <a:r>
          <a:rPr lang="en-US"/>
          <a:t>The timelines for West and East are different. </a:t>
        </a:r>
      </a:p>
    </p188:txBody>
  </p188:cm>
  <p188:cm id="{FE49D4DB-E2F0-4216-81DB-91DD0A3500BD}" authorId="{D289022A-E94E-A9E6-57F3-D77D678BC610}" status="resolved" created="2026-02-10T18:42:41.11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744464" sldId="662"/>
      <ac:spMk id="8" creationId="{80896CEF-23E0-F8DF-5101-50FF538D6A4C}"/>
      <ac:txMk cp="85" len="30">
        <ac:context len="179" hash="284918572"/>
      </ac:txMk>
    </ac:txMkLst>
    <p188:pos x="6334698" y="1064963"/>
    <p188:txBody>
      <a:bodyPr/>
      <a:lstStyle/>
      <a:p>
        <a:r>
          <a:rPr lang="en-US"/>
          <a:t>[@Audrie Starsy] , I changed the timeline here, but we don't have a firm handle on the development's timelines. </a:t>
        </a:r>
      </a:p>
    </p188:txBody>
  </p188:cm>
</p188:cmLst>
</file>

<file path=ppt/comments/modernComment_29A_421CC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5C0F59-D20B-487F-BD6E-9BFC2F5F7B27}" authorId="{2A490A87-D6F5-04A5-0840-A678C24674C9}" status="resolved" created="2026-01-26T23:58:43.21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9323792" sldId="666"/>
      <ac:spMk id="3" creationId="{182E9428-506E-4205-7ACC-25BBB4489D5C}"/>
      <ac:txMk cp="0" len="21">
        <ac:context len="22" hash="200387784"/>
      </ac:txMk>
    </ac:txMkLst>
    <p188:pos x="4812776" y="327990"/>
    <p188:txBody>
      <a:bodyPr/>
      <a:lstStyle/>
      <a:p>
        <a:r>
          <a:rPr lang="en-US"/>
          <a:t>Perhaps add a screenshot of the relevant section of the DA. Or is there an existing slide that can used?</a:t>
        </a:r>
      </a:p>
    </p188:txBody>
  </p188:cm>
</p188:cmLst>
</file>

<file path=ppt/comments/modernComment_29E_3F32A4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2ADCAD-87F7-482F-A4BE-048B3EE55ABD}" authorId="{1D22BDE5-F765-97CE-8D88-C8A9B44E4ACF}" status="resolved" created="2026-02-02T20:42:39.994" complete="100000">
    <pc:sldMkLst xmlns:pc="http://schemas.microsoft.com/office/powerpoint/2013/main/command">
      <pc:docMk/>
      <pc:sldMk cId="1060283579" sldId="670"/>
    </pc:sldMkLst>
    <p188:txBody>
      <a:bodyPr/>
      <a:lstStyle/>
      <a:p>
        <a:r>
          <a:rPr lang="en-US"/>
          <a:t>Can we instead mimic the slide from the 6/3 meeting that shows upcoming milestones (including the northern half of the street)?
</a:t>
        </a:r>
      </a:p>
    </p188:txBody>
  </p188:cm>
  <p188:cm id="{9DD14BDD-1FDA-4FEE-86F0-9FAFAE282BDC}" authorId="{1D22BDE5-F765-97CE-8D88-C8A9B44E4ACF}" status="resolved" created="2026-02-03T17:02:53.76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60283579" sldId="670"/>
      <ac:spMk id="6" creationId="{DD28EAD5-9633-5832-C175-5CBFB2AAB9EA}"/>
    </ac:deMkLst>
    <p188:replyLst>
      <p188:reply id="{B3005271-C628-4464-825F-D64F07CB94C8}" authorId="{083177D7-5426-25A8-C007-B395C7C9651A}" created="2026-02-03T22:48:23.880">
        <p188:txBody>
          <a:bodyPr/>
          <a:lstStyle/>
          <a:p>
            <a:r>
              <a:rPr lang="en-US"/>
              <a:t>This is for the south half. We just need it some time before final design.</a:t>
            </a:r>
          </a:p>
        </p188:txBody>
      </p188:reply>
    </p188:replyLst>
    <p188:txBody>
      <a:bodyPr/>
      <a:lstStyle/>
      <a:p>
        <a:r>
          <a:rPr lang="en-US"/>
          <a:t>This looks great! Is the ROW dedication here for the northern half or the southern half in June?
I thought we needed the dedication earlier for the southern half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2-04T01:53:01.510" authorId="{1D22BDE5-F765-97CE-8D88-C8A9B44E4ACF}"/>
          </p223:rxn>
        </p223:reactions>
      </p:ext>
    </p188:extLst>
  </p188:cm>
</p188:cmLst>
</file>

<file path=ppt/comments/modernComment_29F_734C06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E10BE4-1D08-4057-A51E-D1FE0296E053}" authorId="{1D22BDE5-F765-97CE-8D88-C8A9B44E4ACF}" status="resolved" created="2026-02-02T20:36:34.70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4362174" sldId="671"/>
      <ac:spMk id="7" creationId="{9A2DE61A-C61C-6965-4478-C88E4F6C5639}"/>
      <ac:txMk cp="0" len="16">
        <ac:context len="274" hash="3980427592"/>
      </ac:txMk>
    </ac:txMkLst>
    <p188:pos x="2822052" y="270858"/>
    <p188:replyLst>
      <p188:reply id="{E6E79837-9490-4BC4-A240-6DCCFD51C85D}" authorId="{083177D7-5426-25A8-C007-B395C7C9651A}" created="2026-02-02T21:42:03.623">
        <p188:txBody>
          <a:bodyPr/>
          <a:lstStyle/>
          <a:p>
            <a:r>
              <a:rPr lang="en-US"/>
              <a:t>ROW dedication planned for June 2026. I will ask when they plan to open the road.</a:t>
            </a:r>
          </a:p>
        </p188:txBody>
      </p188:reply>
      <p188:reply id="{43FC0C21-34BE-49BC-9DCB-DC8F6C11C731}" authorId="{1D22BDE5-F765-97CE-8D88-C8A9B44E4ACF}" created="2026-02-02T22:17:16.827">
        <p188:txBody>
          <a:bodyPr/>
          <a:lstStyle/>
          <a:p>
            <a:r>
              <a:rPr lang="en-US"/>
              <a:t>Thank you!
</a:t>
            </a:r>
          </a:p>
        </p188:txBody>
      </p188:reply>
      <p188:reply id="{C2160769-16F7-4291-9585-FCC5A4D15069}" authorId="{1D22BDE5-F765-97CE-8D88-C8A9B44E4ACF}" created="2026-02-10T02:59:18.977">
        <p188:txBody>
          <a:bodyPr/>
          <a:lstStyle/>
          <a:p>
            <a:r>
              <a:rPr lang="en-US"/>
              <a:t>[@Kathryn Hoffmann] and [@Joe Dapcevich] Please also confirm that the stormwater from the northern half of the road is flowing to the vault (and flow splitter outlet pipe).</a:t>
            </a:r>
          </a:p>
        </p188:txBody>
      </p188:reply>
    </p188:replyLst>
    <p188:txBody>
      <a:bodyPr/>
      <a:lstStyle/>
      <a:p>
        <a:r>
          <a:rPr lang="en-US"/>
          <a:t>When is ROW dedication?
When will it be open to the public?</a:t>
        </a:r>
      </a:p>
    </p188:txBody>
  </p188:cm>
  <p188:cm id="{905927D8-8EBC-4867-936C-832745BCE187}" authorId="{1D22BDE5-F765-97CE-8D88-C8A9B44E4ACF}" status="resolved" created="2026-02-10T02:59:33.56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4362174" sldId="671"/>
      <ac:spMk id="7" creationId="{9A2DE61A-C61C-6965-4478-C88E4F6C5639}"/>
      <ac:txMk cp="140" len="118">
        <ac:context len="274" hash="3980427592"/>
      </ac:txMk>
    </ac:txMkLst>
    <p188:pos x="6367728" y="3196833"/>
    <p188:replyLst>
      <p188:reply id="{254CD4E1-297B-4316-ABC5-EE66418EAF03}" authorId="{D289022A-E94E-A9E6-57F3-D77D678BC610}" created="2026-02-10T16:48:32.801">
        <p188:txBody>
          <a:bodyPr/>
          <a:lstStyle/>
          <a:p>
            <a:r>
              <a:rPr lang="en-US"/>
              <a:t>[@Audrie Starsy] , worked with Tom on this.</a:t>
            </a:r>
          </a:p>
        </p188:txBody>
      </p188:reply>
    </p188:replyLst>
    <p188:txBody>
      <a:bodyPr/>
      <a:lstStyle/>
      <a:p>
        <a:r>
          <a:rPr lang="en-US"/>
          <a:t>Lei to confirm with the DRE team.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2-10T22:34:25.969" authorId="{1D22BDE5-F765-97CE-8D88-C8A9B44E4ACF}"/>
          </p223:rxn>
        </p223:reactions>
      </p:ext>
    </p188:extLst>
  </p188:cm>
</p188:cmLst>
</file>

<file path=ppt/comments/modernComment_2AB_D9347B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3B0D989-D57E-40EF-837B-EFC828E53C61}" authorId="{1D22BDE5-F765-97CE-8D88-C8A9B44E4ACF}" status="resolved" created="2026-02-02T20:47:00.1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44095322" sldId="683"/>
      <ac:spMk id="3" creationId="{CAAEC211-723F-9EEB-AAF5-C0755D3C9073}"/>
    </ac:deMkLst>
    <p188:txBody>
      <a:bodyPr/>
      <a:lstStyle/>
      <a:p>
        <a:r>
          <a:rPr lang="en-US"/>
          <a:t>Team - please fill in with dates/months, etc.</a:t>
        </a:r>
      </a:p>
    </p188:txBody>
  </p188:cm>
  <p188:cm id="{CC2FD538-0DB3-41F4-B37E-8ACA8EB25BFB}" authorId="{1D22BDE5-F765-97CE-8D88-C8A9B44E4ACF}" status="resolved" created="2026-02-03T17:06:31.17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44095322" sldId="683"/>
      <ac:spMk id="6" creationId="{72635887-C6C2-F20F-F373-598B57AF81B5}"/>
    </ac:deMkLst>
    <p188:txBody>
      <a:bodyPr/>
      <a:lstStyle/>
      <a:p>
        <a:r>
          <a:rPr lang="en-US"/>
          <a:t>Should this be July? There are typically not any Council meetings in August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2-03T23:31:59.366" authorId="{083177D7-5426-25A8-C007-B395C7C9651A}"/>
          </p223:rxn>
        </p223:reactions>
      </p:ext>
    </p188:extLst>
  </p188:cm>
  <p188:cm id="{F7185DB8-AE60-424F-B09E-E5F3D25F49A9}" authorId="{1D22BDE5-F765-97CE-8D88-C8A9B44E4ACF}" status="resolved" created="2026-02-03T17:09:26.69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44095322" sldId="683"/>
      <ac:spMk id="2" creationId="{FCE5C402-4A01-A686-9042-FEF2D15BB312}"/>
    </ac:deMkLst>
    <p188:txBody>
      <a:bodyPr/>
      <a:lstStyle/>
      <a:p>
        <a:r>
          <a:rPr lang="en-US"/>
          <a:t>Why August 12? We need to confirm this and plan for this, it needs to be a date that works for staff, Council, project team, stakeholders, etc.
Suggest saying August instead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2-03T23:31:44.266" authorId="{083177D7-5426-25A8-C007-B395C7C9651A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45A05-10DD-4BD1-A5E0-7F7FF6FD41C9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CC70154-A87C-495A-B2DC-745BBDDCE985}">
      <dgm:prSet custT="1"/>
      <dgm:spPr/>
      <dgm:t>
        <a:bodyPr/>
        <a:lstStyle/>
        <a:p>
          <a:r>
            <a:rPr lang="en-US" sz="1600">
              <a:effectLst/>
              <a:latin typeface="+mj-lt"/>
              <a:ea typeface="Yu Mincho" panose="02020400000000000000" pitchFamily="18" charset="-128"/>
              <a:cs typeface="Arial" panose="020B0604020202020204" pitchFamily="34" charset="0"/>
            </a:rPr>
            <a:t>T.1: Establish &amp; maintain connectivity &amp; multimodal network </a:t>
          </a:r>
          <a:endParaRPr lang="en-US" altLang="en-US" sz="1600">
            <a:latin typeface="+mj-lt"/>
          </a:endParaRPr>
        </a:p>
      </dgm:t>
    </dgm:pt>
    <dgm:pt modelId="{A665E2D1-FA0B-4845-9BE8-6DB763B2DA52}" type="parTrans" cxnId="{896A027B-B556-403E-81C5-BBEFE075014B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C00CA6B1-D580-445C-BB4D-6AEFB28519CB}" type="sibTrans" cxnId="{896A027B-B556-403E-81C5-BBEFE075014B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03517E65-53B5-45CA-B985-7561EF2F18CB}">
      <dgm:prSet custT="1"/>
      <dgm:spPr/>
      <dgm:t>
        <a:bodyPr/>
        <a:lstStyle/>
        <a:p>
          <a:r>
            <a:rPr lang="en-US" sz="16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T-5: Create an attractive, safe, &amp; convenient roadway that promotes walking, non-motorized forms of transportation.</a:t>
          </a:r>
          <a:endParaRPr lang="en-US" altLang="en-US" sz="1600">
            <a:latin typeface="+mj-lt"/>
          </a:endParaRPr>
        </a:p>
      </dgm:t>
    </dgm:pt>
    <dgm:pt modelId="{25DCCA5D-F1BF-4CD4-9D94-D024D4651AFB}" type="parTrans" cxnId="{81191ECD-8634-40A0-B354-868C417AF1F7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8AD807DD-BBD7-4B63-BFA2-12BC98405445}" type="sibTrans" cxnId="{81191ECD-8634-40A0-B354-868C417AF1F7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7976C18B-F096-44F2-8A38-577647CF6715}">
      <dgm:prSet custT="1"/>
      <dgm:spPr/>
      <dgm:t>
        <a:bodyPr/>
        <a:lstStyle/>
        <a:p>
          <a:r>
            <a:rPr lang="en-US" sz="1600">
              <a:latin typeface="+mj-lt"/>
            </a:rPr>
            <a:t>T-6:  Provide parking in the Town Center appropriate to accommodate desired uses.</a:t>
          </a:r>
          <a:endParaRPr lang="en-US" altLang="en-US" sz="1600">
            <a:latin typeface="+mj-lt"/>
          </a:endParaRPr>
        </a:p>
      </dgm:t>
    </dgm:pt>
    <dgm:pt modelId="{2F365D52-C739-4BA2-9130-177AEE658FD6}" type="parTrans" cxnId="{6514C143-A8CA-4FF7-8145-C4B5438A65CE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C0EF3CF6-12C1-4035-92EB-15A641931490}" type="sibTrans" cxnId="{6514C143-A8CA-4FF7-8145-C4B5438A65CE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7612170D-FB0E-4A95-9F80-C142F5D3F7AA}">
      <dgm:prSet custT="1"/>
      <dgm:spPr/>
      <dgm:t>
        <a:bodyPr/>
        <a:lstStyle/>
        <a:p>
          <a:r>
            <a:rPr lang="en-US" sz="1600">
              <a:latin typeface="+mj-lt"/>
            </a:rPr>
            <a:t>T-2: Provide transportation facilities that create a unique character for the Town Center.</a:t>
          </a:r>
          <a:endParaRPr lang="en-US" altLang="en-US" sz="1600">
            <a:latin typeface="+mj-lt"/>
          </a:endParaRPr>
        </a:p>
      </dgm:t>
    </dgm:pt>
    <dgm:pt modelId="{5137B8BB-047B-4941-B785-0C930F9D9B56}" type="parTrans" cxnId="{7AA40389-2033-4DB7-99ED-9AA45F70FBB9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CAD131D2-3E40-418D-AFCD-F5061AC3BB4E}" type="sibTrans" cxnId="{7AA40389-2033-4DB7-99ED-9AA45F70FBB9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9EA46965-3F2D-4E54-9B85-5BD1E4178E28}">
      <dgm:prSet custT="1"/>
      <dgm:spPr/>
      <dgm:t>
        <a:bodyPr/>
        <a:lstStyle/>
        <a:p>
          <a:r>
            <a:rPr lang="en-US" sz="16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T-3: Provide circulation, minimize impacts to surrounding neighborhoods</a:t>
          </a:r>
          <a:endParaRPr lang="en-US" altLang="en-US" sz="1600">
            <a:latin typeface="+mj-lt"/>
          </a:endParaRPr>
        </a:p>
      </dgm:t>
    </dgm:pt>
    <dgm:pt modelId="{E4108A8B-47B2-4780-9E4C-17EDDBC33D6E}" type="parTrans" cxnId="{AEDD9CAE-1D71-469A-AE2C-66513188B326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2D1C2A5F-B07E-4BF4-A115-7838B72F4507}" type="sibTrans" cxnId="{AEDD9CAE-1D71-469A-AE2C-66513188B326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D2927C28-17F6-4C25-A34A-BD27C661A355}" type="pres">
      <dgm:prSet presAssocID="{01445A05-10DD-4BD1-A5E0-7F7FF6FD41C9}" presName="linear" presStyleCnt="0">
        <dgm:presLayoutVars>
          <dgm:animLvl val="lvl"/>
          <dgm:resizeHandles val="exact"/>
        </dgm:presLayoutVars>
      </dgm:prSet>
      <dgm:spPr/>
    </dgm:pt>
    <dgm:pt modelId="{741A9F26-6B4E-46FF-8335-A579A4E79EDE}" type="pres">
      <dgm:prSet presAssocID="{6CC70154-A87C-495A-B2DC-745BBDDCE98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9C58462-B6BE-4EDA-8C0E-0004589F8513}" type="pres">
      <dgm:prSet presAssocID="{C00CA6B1-D580-445C-BB4D-6AEFB28519CB}" presName="spacer" presStyleCnt="0"/>
      <dgm:spPr/>
    </dgm:pt>
    <dgm:pt modelId="{2DB271CB-78D1-499B-857D-B51A4E7E92AE}" type="pres">
      <dgm:prSet presAssocID="{7612170D-FB0E-4A95-9F80-C142F5D3F7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AFA414B-DBDE-4211-8C1B-8E19806B8D53}" type="pres">
      <dgm:prSet presAssocID="{CAD131D2-3E40-418D-AFCD-F5061AC3BB4E}" presName="spacer" presStyleCnt="0"/>
      <dgm:spPr/>
    </dgm:pt>
    <dgm:pt modelId="{4FFB41C4-090F-4D18-9949-61DDA58FD01A}" type="pres">
      <dgm:prSet presAssocID="{9EA46965-3F2D-4E54-9B85-5BD1E4178E2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6A100E-AEAD-41EA-BD51-DB7BC4A0648F}" type="pres">
      <dgm:prSet presAssocID="{2D1C2A5F-B07E-4BF4-A115-7838B72F4507}" presName="spacer" presStyleCnt="0"/>
      <dgm:spPr/>
    </dgm:pt>
    <dgm:pt modelId="{CA49C10A-94F9-4354-9761-F23CF7750886}" type="pres">
      <dgm:prSet presAssocID="{03517E65-53B5-45CA-B985-7561EF2F18C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7B83141-74A1-4E5F-9358-FB9D5CDF619A}" type="pres">
      <dgm:prSet presAssocID="{8AD807DD-BBD7-4B63-BFA2-12BC98405445}" presName="spacer" presStyleCnt="0"/>
      <dgm:spPr/>
    </dgm:pt>
    <dgm:pt modelId="{AB58DE7F-738A-44BD-8672-85DB8A2A8C7B}" type="pres">
      <dgm:prSet presAssocID="{7976C18B-F096-44F2-8A38-577647CF671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3C7CF2E-C186-430D-A4FC-CA39F6177D12}" type="presOf" srcId="{01445A05-10DD-4BD1-A5E0-7F7FF6FD41C9}" destId="{D2927C28-17F6-4C25-A34A-BD27C661A355}" srcOrd="0" destOrd="0" presId="urn:microsoft.com/office/officeart/2005/8/layout/vList2"/>
    <dgm:cxn modelId="{6514C143-A8CA-4FF7-8145-C4B5438A65CE}" srcId="{01445A05-10DD-4BD1-A5E0-7F7FF6FD41C9}" destId="{7976C18B-F096-44F2-8A38-577647CF6715}" srcOrd="4" destOrd="0" parTransId="{2F365D52-C739-4BA2-9130-177AEE658FD6}" sibTransId="{C0EF3CF6-12C1-4035-92EB-15A641931490}"/>
    <dgm:cxn modelId="{5C606A68-A16B-4141-8764-25AC4C7CDC02}" type="presOf" srcId="{7976C18B-F096-44F2-8A38-577647CF6715}" destId="{AB58DE7F-738A-44BD-8672-85DB8A2A8C7B}" srcOrd="0" destOrd="0" presId="urn:microsoft.com/office/officeart/2005/8/layout/vList2"/>
    <dgm:cxn modelId="{1EF5B678-9C9D-4D21-AFB4-A467C6729296}" type="presOf" srcId="{7612170D-FB0E-4A95-9F80-C142F5D3F7AA}" destId="{2DB271CB-78D1-499B-857D-B51A4E7E92AE}" srcOrd="0" destOrd="0" presId="urn:microsoft.com/office/officeart/2005/8/layout/vList2"/>
    <dgm:cxn modelId="{896A027B-B556-403E-81C5-BBEFE075014B}" srcId="{01445A05-10DD-4BD1-A5E0-7F7FF6FD41C9}" destId="{6CC70154-A87C-495A-B2DC-745BBDDCE985}" srcOrd="0" destOrd="0" parTransId="{A665E2D1-FA0B-4845-9BE8-6DB763B2DA52}" sibTransId="{C00CA6B1-D580-445C-BB4D-6AEFB28519CB}"/>
    <dgm:cxn modelId="{1A9CF17F-2D59-4204-8134-B79C28B73332}" type="presOf" srcId="{03517E65-53B5-45CA-B985-7561EF2F18CB}" destId="{CA49C10A-94F9-4354-9761-F23CF7750886}" srcOrd="0" destOrd="0" presId="urn:microsoft.com/office/officeart/2005/8/layout/vList2"/>
    <dgm:cxn modelId="{7AA40389-2033-4DB7-99ED-9AA45F70FBB9}" srcId="{01445A05-10DD-4BD1-A5E0-7F7FF6FD41C9}" destId="{7612170D-FB0E-4A95-9F80-C142F5D3F7AA}" srcOrd="1" destOrd="0" parTransId="{5137B8BB-047B-4941-B785-0C930F9D9B56}" sibTransId="{CAD131D2-3E40-418D-AFCD-F5061AC3BB4E}"/>
    <dgm:cxn modelId="{AEDD9CAE-1D71-469A-AE2C-66513188B326}" srcId="{01445A05-10DD-4BD1-A5E0-7F7FF6FD41C9}" destId="{9EA46965-3F2D-4E54-9B85-5BD1E4178E28}" srcOrd="2" destOrd="0" parTransId="{E4108A8B-47B2-4780-9E4C-17EDDBC33D6E}" sibTransId="{2D1C2A5F-B07E-4BF4-A115-7838B72F4507}"/>
    <dgm:cxn modelId="{81191ECD-8634-40A0-B354-868C417AF1F7}" srcId="{01445A05-10DD-4BD1-A5E0-7F7FF6FD41C9}" destId="{03517E65-53B5-45CA-B985-7561EF2F18CB}" srcOrd="3" destOrd="0" parTransId="{25DCCA5D-F1BF-4CD4-9D94-D024D4651AFB}" sibTransId="{8AD807DD-BBD7-4B63-BFA2-12BC98405445}"/>
    <dgm:cxn modelId="{557E6AD5-B3BD-407F-9C1A-AA95DF45F03E}" type="presOf" srcId="{9EA46965-3F2D-4E54-9B85-5BD1E4178E28}" destId="{4FFB41C4-090F-4D18-9949-61DDA58FD01A}" srcOrd="0" destOrd="0" presId="urn:microsoft.com/office/officeart/2005/8/layout/vList2"/>
    <dgm:cxn modelId="{4B2126F7-0CA1-4821-A900-BE866B74EEA5}" type="presOf" srcId="{6CC70154-A87C-495A-B2DC-745BBDDCE985}" destId="{741A9F26-6B4E-46FF-8335-A579A4E79EDE}" srcOrd="0" destOrd="0" presId="urn:microsoft.com/office/officeart/2005/8/layout/vList2"/>
    <dgm:cxn modelId="{070A23EC-6FD3-43A0-A85D-0279A771F431}" type="presParOf" srcId="{D2927C28-17F6-4C25-A34A-BD27C661A355}" destId="{741A9F26-6B4E-46FF-8335-A579A4E79EDE}" srcOrd="0" destOrd="0" presId="urn:microsoft.com/office/officeart/2005/8/layout/vList2"/>
    <dgm:cxn modelId="{23078DF2-A021-431F-97F1-B8AFFD067593}" type="presParOf" srcId="{D2927C28-17F6-4C25-A34A-BD27C661A355}" destId="{79C58462-B6BE-4EDA-8C0E-0004589F8513}" srcOrd="1" destOrd="0" presId="urn:microsoft.com/office/officeart/2005/8/layout/vList2"/>
    <dgm:cxn modelId="{670D4221-8033-4661-B4B3-D1B4447ADD37}" type="presParOf" srcId="{D2927C28-17F6-4C25-A34A-BD27C661A355}" destId="{2DB271CB-78D1-499B-857D-B51A4E7E92AE}" srcOrd="2" destOrd="0" presId="urn:microsoft.com/office/officeart/2005/8/layout/vList2"/>
    <dgm:cxn modelId="{70664341-0948-4740-838E-DC00EA70902F}" type="presParOf" srcId="{D2927C28-17F6-4C25-A34A-BD27C661A355}" destId="{9AFA414B-DBDE-4211-8C1B-8E19806B8D53}" srcOrd="3" destOrd="0" presId="urn:microsoft.com/office/officeart/2005/8/layout/vList2"/>
    <dgm:cxn modelId="{20B9FCE3-A838-4F36-AF84-60F06562936B}" type="presParOf" srcId="{D2927C28-17F6-4C25-A34A-BD27C661A355}" destId="{4FFB41C4-090F-4D18-9949-61DDA58FD01A}" srcOrd="4" destOrd="0" presId="urn:microsoft.com/office/officeart/2005/8/layout/vList2"/>
    <dgm:cxn modelId="{8AFEEDF3-C6B0-4530-8FBE-D17847236542}" type="presParOf" srcId="{D2927C28-17F6-4C25-A34A-BD27C661A355}" destId="{A86A100E-AEAD-41EA-BD51-DB7BC4A0648F}" srcOrd="5" destOrd="0" presId="urn:microsoft.com/office/officeart/2005/8/layout/vList2"/>
    <dgm:cxn modelId="{0941AD0A-3E29-4B6F-8BD7-DEC90E2DBE3A}" type="presParOf" srcId="{D2927C28-17F6-4C25-A34A-BD27C661A355}" destId="{CA49C10A-94F9-4354-9761-F23CF7750886}" srcOrd="6" destOrd="0" presId="urn:microsoft.com/office/officeart/2005/8/layout/vList2"/>
    <dgm:cxn modelId="{E3A9E8C7-0F81-4B71-A7B1-AFCF35AB7835}" type="presParOf" srcId="{D2927C28-17F6-4C25-A34A-BD27C661A355}" destId="{D7B83141-74A1-4E5F-9358-FB9D5CDF619A}" srcOrd="7" destOrd="0" presId="urn:microsoft.com/office/officeart/2005/8/layout/vList2"/>
    <dgm:cxn modelId="{91D6900C-ACE2-467C-9898-9763659146C5}" type="presParOf" srcId="{D2927C28-17F6-4C25-A34A-BD27C661A355}" destId="{AB58DE7F-738A-44BD-8672-85DB8A2A8C7B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45A05-10DD-4BD1-A5E0-7F7FF6FD41C9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3517E65-53B5-45CA-B985-7561EF2F18CB}">
      <dgm:prSet custT="1"/>
      <dgm:spPr/>
      <dgm:t>
        <a:bodyPr/>
        <a:lstStyle/>
        <a:p>
          <a:r>
            <a:rPr lang="en-US" altLang="en-US" sz="1600">
              <a:latin typeface="+mj-lt"/>
            </a:rPr>
            <a:t>Enhanced Traffic Flow &amp; </a:t>
          </a:r>
          <a:r>
            <a:rPr lang="en-US" sz="1600">
              <a:solidFill>
                <a:schemeClr val="bg1"/>
              </a:solidFill>
              <a:effectLst/>
              <a:latin typeface="+mj-lt"/>
              <a:ea typeface="Yu Mincho" panose="02020400000000000000" pitchFamily="18" charset="-128"/>
              <a:cs typeface="Arial" panose="020B0604020202020204" pitchFamily="34" charset="0"/>
            </a:rPr>
            <a:t>Non-Motorized Transportation</a:t>
          </a:r>
          <a:endParaRPr lang="en-US" altLang="en-US" sz="1600">
            <a:latin typeface="+mj-lt"/>
          </a:endParaRPr>
        </a:p>
      </dgm:t>
    </dgm:pt>
    <dgm:pt modelId="{25DCCA5D-F1BF-4CD4-9D94-D024D4651AFB}" type="parTrans" cxnId="{81191ECD-8634-40A0-B354-868C417AF1F7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8AD807DD-BBD7-4B63-BFA2-12BC98405445}" type="sibTrans" cxnId="{81191ECD-8634-40A0-B354-868C417AF1F7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734D3C89-B9BB-4AB1-B22E-04FE281EB694}">
      <dgm:prSet custT="1"/>
      <dgm:spPr/>
      <dgm:t>
        <a:bodyPr/>
        <a:lstStyle/>
        <a:p>
          <a:r>
            <a:rPr lang="en-US" sz="16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Maintains a harmonious relationship to the natural surroundings</a:t>
          </a:r>
          <a:endParaRPr lang="en-US" altLang="en-US" sz="1600">
            <a:latin typeface="+mj-lt"/>
          </a:endParaRPr>
        </a:p>
      </dgm:t>
    </dgm:pt>
    <dgm:pt modelId="{7FEC479C-C8D0-4574-8419-8EDC97B7D9D1}" type="parTrans" cxnId="{7101F4E7-6001-4858-A5CC-DC750D711D49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751F4865-80B3-493A-BA92-139603567DA9}" type="sibTrans" cxnId="{7101F4E7-6001-4858-A5CC-DC750D711D49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9FA677D1-2402-4A79-B02A-C1FE1D67A046}">
      <dgm:prSet custT="1"/>
      <dgm:spPr/>
      <dgm:t>
        <a:bodyPr/>
        <a:lstStyle/>
        <a:p>
          <a:r>
            <a:rPr lang="en-US" sz="16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Promotes walking, bicycling, and other non-motorized forms of transportation</a:t>
          </a:r>
          <a:endParaRPr lang="en-US" altLang="en-US" sz="1600">
            <a:latin typeface="+mj-lt"/>
          </a:endParaRPr>
        </a:p>
      </dgm:t>
    </dgm:pt>
    <dgm:pt modelId="{7B816BE8-3652-4F51-B9A7-8B5EF218922D}" type="parTrans" cxnId="{8ADE3EF4-88B2-41B8-966C-BE8E78AEFB84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6E3AE805-230E-4962-A0F3-08620B2931A5}" type="sibTrans" cxnId="{8ADE3EF4-88B2-41B8-966C-BE8E78AEFB84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AF9CF029-30A3-49E7-AEF8-E5610F367DA9}">
      <dgm:prSet custT="1"/>
      <dgm:spPr/>
      <dgm:t>
        <a:bodyPr/>
        <a:lstStyle/>
        <a:p>
          <a:r>
            <a:rPr lang="en-US" sz="1600">
              <a:effectLst/>
              <a:latin typeface="+mj-lt"/>
              <a:cs typeface="Times New Roman" panose="02020603050405020304" pitchFamily="18" charset="0"/>
            </a:rPr>
            <a:t>Increased Accessibility, e</a:t>
          </a:r>
          <a:r>
            <a:rPr lang="en-US" sz="1600">
              <a:latin typeface="+mj-lt"/>
            </a:rPr>
            <a:t>asier for residents and visitors to access shops, services, and amenities</a:t>
          </a:r>
          <a:endParaRPr lang="en-US" altLang="en-US" sz="1600">
            <a:latin typeface="+mj-lt"/>
          </a:endParaRPr>
        </a:p>
      </dgm:t>
    </dgm:pt>
    <dgm:pt modelId="{C09BF1E4-1B10-4363-9340-7697863209D2}" type="parTrans" cxnId="{2CD1C3C4-C9ED-404B-8599-A167C2598D1C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94F23AC5-FD5C-4D35-9851-940C88F7EF00}" type="sibTrans" cxnId="{2CD1C3C4-C9ED-404B-8599-A167C2598D1C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2AE5FF1A-8030-4CF5-B7AB-D9437072DFDD}">
      <dgm:prSet custT="1"/>
      <dgm:spPr/>
      <dgm:t>
        <a:bodyPr/>
        <a:lstStyle/>
        <a:p>
          <a:r>
            <a:rPr lang="en-US" altLang="en-US" sz="1600">
              <a:latin typeface="+mj-lt"/>
            </a:rPr>
            <a:t>Strengthened Town Identity, Sense of Place</a:t>
          </a:r>
        </a:p>
      </dgm:t>
    </dgm:pt>
    <dgm:pt modelId="{1753ADCD-A42E-4140-9FAE-B5AF09142DDF}" type="parTrans" cxnId="{AF1FD612-0D58-4004-9D6A-2BBCABAA8612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CFABA871-4040-490A-8368-B0C372CDE738}" type="sibTrans" cxnId="{AF1FD612-0D58-4004-9D6A-2BBCABAA8612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D2927C28-17F6-4C25-A34A-BD27C661A355}" type="pres">
      <dgm:prSet presAssocID="{01445A05-10DD-4BD1-A5E0-7F7FF6FD41C9}" presName="linear" presStyleCnt="0">
        <dgm:presLayoutVars>
          <dgm:animLvl val="lvl"/>
          <dgm:resizeHandles val="exact"/>
        </dgm:presLayoutVars>
      </dgm:prSet>
      <dgm:spPr/>
    </dgm:pt>
    <dgm:pt modelId="{CA49C10A-94F9-4354-9761-F23CF7750886}" type="pres">
      <dgm:prSet presAssocID="{03517E65-53B5-45CA-B985-7561EF2F18C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7B83141-74A1-4E5F-9358-FB9D5CDF619A}" type="pres">
      <dgm:prSet presAssocID="{8AD807DD-BBD7-4B63-BFA2-12BC98405445}" presName="spacer" presStyleCnt="0"/>
      <dgm:spPr/>
    </dgm:pt>
    <dgm:pt modelId="{929E425D-D059-411A-865C-9821418FC3B3}" type="pres">
      <dgm:prSet presAssocID="{2AE5FF1A-8030-4CF5-B7AB-D9437072DFD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9D87C2E-BC32-42AA-9E7A-3569F6498E5E}" type="pres">
      <dgm:prSet presAssocID="{CFABA871-4040-490A-8368-B0C372CDE738}" presName="spacer" presStyleCnt="0"/>
      <dgm:spPr/>
    </dgm:pt>
    <dgm:pt modelId="{DA7EB5A9-D6FD-4B53-9E5F-2310F2EC43C4}" type="pres">
      <dgm:prSet presAssocID="{734D3C89-B9BB-4AB1-B22E-04FE281EB69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7C7F778-B563-48D8-AF80-34830BCBE958}" type="pres">
      <dgm:prSet presAssocID="{751F4865-80B3-493A-BA92-139603567DA9}" presName="spacer" presStyleCnt="0"/>
      <dgm:spPr/>
    </dgm:pt>
    <dgm:pt modelId="{1BA7EF66-FD66-4F30-A68D-60A17EF80426}" type="pres">
      <dgm:prSet presAssocID="{9FA677D1-2402-4A79-B02A-C1FE1D67A04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74B98A4-AB2E-4F74-8E3D-ABF8162A6CE0}" type="pres">
      <dgm:prSet presAssocID="{6E3AE805-230E-4962-A0F3-08620B2931A5}" presName="spacer" presStyleCnt="0"/>
      <dgm:spPr/>
    </dgm:pt>
    <dgm:pt modelId="{84537150-61E0-445A-95E3-054A04C39264}" type="pres">
      <dgm:prSet presAssocID="{AF9CF029-30A3-49E7-AEF8-E5610F367DA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F1FD612-0D58-4004-9D6A-2BBCABAA8612}" srcId="{01445A05-10DD-4BD1-A5E0-7F7FF6FD41C9}" destId="{2AE5FF1A-8030-4CF5-B7AB-D9437072DFDD}" srcOrd="1" destOrd="0" parTransId="{1753ADCD-A42E-4140-9FAE-B5AF09142DDF}" sibTransId="{CFABA871-4040-490A-8368-B0C372CDE738}"/>
    <dgm:cxn modelId="{2B5DA625-0457-4A18-BB2B-40D17B2F51EC}" type="presOf" srcId="{9FA677D1-2402-4A79-B02A-C1FE1D67A046}" destId="{1BA7EF66-FD66-4F30-A68D-60A17EF80426}" srcOrd="0" destOrd="0" presId="urn:microsoft.com/office/officeart/2005/8/layout/vList2"/>
    <dgm:cxn modelId="{33C7CF2E-C186-430D-A4FC-CA39F6177D12}" type="presOf" srcId="{01445A05-10DD-4BD1-A5E0-7F7FF6FD41C9}" destId="{D2927C28-17F6-4C25-A34A-BD27C661A355}" srcOrd="0" destOrd="0" presId="urn:microsoft.com/office/officeart/2005/8/layout/vList2"/>
    <dgm:cxn modelId="{AA0AB04F-FCE5-494B-A88F-5AC07AB0EEE1}" type="presOf" srcId="{2AE5FF1A-8030-4CF5-B7AB-D9437072DFDD}" destId="{929E425D-D059-411A-865C-9821418FC3B3}" srcOrd="0" destOrd="0" presId="urn:microsoft.com/office/officeart/2005/8/layout/vList2"/>
    <dgm:cxn modelId="{1A9CF17F-2D59-4204-8134-B79C28B73332}" type="presOf" srcId="{03517E65-53B5-45CA-B985-7561EF2F18CB}" destId="{CA49C10A-94F9-4354-9761-F23CF7750886}" srcOrd="0" destOrd="0" presId="urn:microsoft.com/office/officeart/2005/8/layout/vList2"/>
    <dgm:cxn modelId="{1B62C8AF-E7E0-4016-A9E2-8A5102B165A3}" type="presOf" srcId="{734D3C89-B9BB-4AB1-B22E-04FE281EB694}" destId="{DA7EB5A9-D6FD-4B53-9E5F-2310F2EC43C4}" srcOrd="0" destOrd="0" presId="urn:microsoft.com/office/officeart/2005/8/layout/vList2"/>
    <dgm:cxn modelId="{2E8924BB-0CE9-4A93-B751-7DE0ED9BA714}" type="presOf" srcId="{AF9CF029-30A3-49E7-AEF8-E5610F367DA9}" destId="{84537150-61E0-445A-95E3-054A04C39264}" srcOrd="0" destOrd="0" presId="urn:microsoft.com/office/officeart/2005/8/layout/vList2"/>
    <dgm:cxn modelId="{2CD1C3C4-C9ED-404B-8599-A167C2598D1C}" srcId="{01445A05-10DD-4BD1-A5E0-7F7FF6FD41C9}" destId="{AF9CF029-30A3-49E7-AEF8-E5610F367DA9}" srcOrd="4" destOrd="0" parTransId="{C09BF1E4-1B10-4363-9340-7697863209D2}" sibTransId="{94F23AC5-FD5C-4D35-9851-940C88F7EF00}"/>
    <dgm:cxn modelId="{81191ECD-8634-40A0-B354-868C417AF1F7}" srcId="{01445A05-10DD-4BD1-A5E0-7F7FF6FD41C9}" destId="{03517E65-53B5-45CA-B985-7561EF2F18CB}" srcOrd="0" destOrd="0" parTransId="{25DCCA5D-F1BF-4CD4-9D94-D024D4651AFB}" sibTransId="{8AD807DD-BBD7-4B63-BFA2-12BC98405445}"/>
    <dgm:cxn modelId="{7101F4E7-6001-4858-A5CC-DC750D711D49}" srcId="{01445A05-10DD-4BD1-A5E0-7F7FF6FD41C9}" destId="{734D3C89-B9BB-4AB1-B22E-04FE281EB694}" srcOrd="2" destOrd="0" parTransId="{7FEC479C-C8D0-4574-8419-8EDC97B7D9D1}" sibTransId="{751F4865-80B3-493A-BA92-139603567DA9}"/>
    <dgm:cxn modelId="{8ADE3EF4-88B2-41B8-966C-BE8E78AEFB84}" srcId="{01445A05-10DD-4BD1-A5E0-7F7FF6FD41C9}" destId="{9FA677D1-2402-4A79-B02A-C1FE1D67A046}" srcOrd="3" destOrd="0" parTransId="{7B816BE8-3652-4F51-B9A7-8B5EF218922D}" sibTransId="{6E3AE805-230E-4962-A0F3-08620B2931A5}"/>
    <dgm:cxn modelId="{0941AD0A-3E29-4B6F-8BD7-DEC90E2DBE3A}" type="presParOf" srcId="{D2927C28-17F6-4C25-A34A-BD27C661A355}" destId="{CA49C10A-94F9-4354-9761-F23CF7750886}" srcOrd="0" destOrd="0" presId="urn:microsoft.com/office/officeart/2005/8/layout/vList2"/>
    <dgm:cxn modelId="{E3A9E8C7-0F81-4B71-A7B1-AFCF35AB7835}" type="presParOf" srcId="{D2927C28-17F6-4C25-A34A-BD27C661A355}" destId="{D7B83141-74A1-4E5F-9358-FB9D5CDF619A}" srcOrd="1" destOrd="0" presId="urn:microsoft.com/office/officeart/2005/8/layout/vList2"/>
    <dgm:cxn modelId="{E23FCEA7-0AAB-4CF4-B6B8-0B65DA0A9E82}" type="presParOf" srcId="{D2927C28-17F6-4C25-A34A-BD27C661A355}" destId="{929E425D-D059-411A-865C-9821418FC3B3}" srcOrd="2" destOrd="0" presId="urn:microsoft.com/office/officeart/2005/8/layout/vList2"/>
    <dgm:cxn modelId="{2AB0592E-6B99-48EB-8DCC-1AEA38130221}" type="presParOf" srcId="{D2927C28-17F6-4C25-A34A-BD27C661A355}" destId="{A9D87C2E-BC32-42AA-9E7A-3569F6498E5E}" srcOrd="3" destOrd="0" presId="urn:microsoft.com/office/officeart/2005/8/layout/vList2"/>
    <dgm:cxn modelId="{035B256F-6FD8-49D5-84C0-476AD518CC26}" type="presParOf" srcId="{D2927C28-17F6-4C25-A34A-BD27C661A355}" destId="{DA7EB5A9-D6FD-4B53-9E5F-2310F2EC43C4}" srcOrd="4" destOrd="0" presId="urn:microsoft.com/office/officeart/2005/8/layout/vList2"/>
    <dgm:cxn modelId="{8CEB033C-AF02-4D4B-A67A-C391B63F029C}" type="presParOf" srcId="{D2927C28-17F6-4C25-A34A-BD27C661A355}" destId="{D7C7F778-B563-48D8-AF80-34830BCBE958}" srcOrd="5" destOrd="0" presId="urn:microsoft.com/office/officeart/2005/8/layout/vList2"/>
    <dgm:cxn modelId="{620B1CDD-41E1-4706-B7FD-8E214D34CD74}" type="presParOf" srcId="{D2927C28-17F6-4C25-A34A-BD27C661A355}" destId="{1BA7EF66-FD66-4F30-A68D-60A17EF80426}" srcOrd="6" destOrd="0" presId="urn:microsoft.com/office/officeart/2005/8/layout/vList2"/>
    <dgm:cxn modelId="{946CD147-E100-4342-8497-FA207FF843D7}" type="presParOf" srcId="{D2927C28-17F6-4C25-A34A-BD27C661A355}" destId="{074B98A4-AB2E-4F74-8E3D-ABF8162A6CE0}" srcOrd="7" destOrd="0" presId="urn:microsoft.com/office/officeart/2005/8/layout/vList2"/>
    <dgm:cxn modelId="{E2E2AB58-235C-4768-9D6D-8FB312E64F93}" type="presParOf" srcId="{D2927C28-17F6-4C25-A34A-BD27C661A355}" destId="{84537150-61E0-445A-95E3-054A04C39264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A9F26-6B4E-46FF-8335-A579A4E79EDE}">
      <dsp:nvSpPr>
        <dsp:cNvPr id="0" name=""/>
        <dsp:cNvSpPr/>
      </dsp:nvSpPr>
      <dsp:spPr>
        <a:xfrm>
          <a:off x="0" y="3956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/>
              <a:latin typeface="+mj-lt"/>
              <a:ea typeface="Yu Mincho" panose="02020400000000000000" pitchFamily="18" charset="-128"/>
              <a:cs typeface="Arial" panose="020B0604020202020204" pitchFamily="34" charset="0"/>
            </a:rPr>
            <a:t>T.1: Establish &amp; maintain connectivity &amp; multimodal network </a:t>
          </a:r>
          <a:endParaRPr lang="en-US" altLang="en-US" sz="1600" kern="1200">
            <a:latin typeface="+mj-lt"/>
          </a:endParaRPr>
        </a:p>
      </dsp:txBody>
      <dsp:txXfrm>
        <a:off x="31217" y="35173"/>
        <a:ext cx="5194563" cy="577044"/>
      </dsp:txXfrm>
    </dsp:sp>
    <dsp:sp modelId="{2DB271CB-78D1-499B-857D-B51A4E7E92AE}">
      <dsp:nvSpPr>
        <dsp:cNvPr id="0" name=""/>
        <dsp:cNvSpPr/>
      </dsp:nvSpPr>
      <dsp:spPr>
        <a:xfrm>
          <a:off x="0" y="672234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j-lt"/>
            </a:rPr>
            <a:t>T-2: Provide transportation facilities that create a unique character for the Town Center.</a:t>
          </a:r>
          <a:endParaRPr lang="en-US" altLang="en-US" sz="1600" kern="1200">
            <a:latin typeface="+mj-lt"/>
          </a:endParaRPr>
        </a:p>
      </dsp:txBody>
      <dsp:txXfrm>
        <a:off x="31217" y="703451"/>
        <a:ext cx="5194563" cy="577044"/>
      </dsp:txXfrm>
    </dsp:sp>
    <dsp:sp modelId="{4FFB41C4-090F-4D18-9949-61DDA58FD01A}">
      <dsp:nvSpPr>
        <dsp:cNvPr id="0" name=""/>
        <dsp:cNvSpPr/>
      </dsp:nvSpPr>
      <dsp:spPr>
        <a:xfrm>
          <a:off x="0" y="1340512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T-3: Provide circulation, minimize impacts to surrounding neighborhoods</a:t>
          </a:r>
          <a:endParaRPr lang="en-US" altLang="en-US" sz="1600" kern="1200">
            <a:latin typeface="+mj-lt"/>
          </a:endParaRPr>
        </a:p>
      </dsp:txBody>
      <dsp:txXfrm>
        <a:off x="31217" y="1371729"/>
        <a:ext cx="5194563" cy="577044"/>
      </dsp:txXfrm>
    </dsp:sp>
    <dsp:sp modelId="{CA49C10A-94F9-4354-9761-F23CF7750886}">
      <dsp:nvSpPr>
        <dsp:cNvPr id="0" name=""/>
        <dsp:cNvSpPr/>
      </dsp:nvSpPr>
      <dsp:spPr>
        <a:xfrm>
          <a:off x="0" y="2008790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T-5: Create an attractive, safe, &amp; convenient roadway that promotes walking, non-motorized forms of transportation.</a:t>
          </a:r>
          <a:endParaRPr lang="en-US" altLang="en-US" sz="1600" kern="1200">
            <a:latin typeface="+mj-lt"/>
          </a:endParaRPr>
        </a:p>
      </dsp:txBody>
      <dsp:txXfrm>
        <a:off x="31217" y="2040007"/>
        <a:ext cx="5194563" cy="577044"/>
      </dsp:txXfrm>
    </dsp:sp>
    <dsp:sp modelId="{AB58DE7F-738A-44BD-8672-85DB8A2A8C7B}">
      <dsp:nvSpPr>
        <dsp:cNvPr id="0" name=""/>
        <dsp:cNvSpPr/>
      </dsp:nvSpPr>
      <dsp:spPr>
        <a:xfrm>
          <a:off x="0" y="2677068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j-lt"/>
            </a:rPr>
            <a:t>T-6:  Provide parking in the Town Center appropriate to accommodate desired uses.</a:t>
          </a:r>
          <a:endParaRPr lang="en-US" altLang="en-US" sz="1600" kern="1200">
            <a:latin typeface="+mj-lt"/>
          </a:endParaRPr>
        </a:p>
      </dsp:txBody>
      <dsp:txXfrm>
        <a:off x="31217" y="2708285"/>
        <a:ext cx="5194563" cy="577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9C10A-94F9-4354-9761-F23CF7750886}">
      <dsp:nvSpPr>
        <dsp:cNvPr id="0" name=""/>
        <dsp:cNvSpPr/>
      </dsp:nvSpPr>
      <dsp:spPr>
        <a:xfrm>
          <a:off x="0" y="3956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kern="1200">
              <a:latin typeface="+mj-lt"/>
            </a:rPr>
            <a:t>Enhanced Traffic Flow &amp; </a:t>
          </a:r>
          <a:r>
            <a:rPr lang="en-US" sz="1600" kern="1200">
              <a:solidFill>
                <a:schemeClr val="bg1"/>
              </a:solidFill>
              <a:effectLst/>
              <a:latin typeface="+mj-lt"/>
              <a:ea typeface="Yu Mincho" panose="02020400000000000000" pitchFamily="18" charset="-128"/>
              <a:cs typeface="Arial" panose="020B0604020202020204" pitchFamily="34" charset="0"/>
            </a:rPr>
            <a:t>Non-Motorized Transportation</a:t>
          </a:r>
          <a:endParaRPr lang="en-US" altLang="en-US" sz="1600" kern="1200">
            <a:latin typeface="+mj-lt"/>
          </a:endParaRPr>
        </a:p>
      </dsp:txBody>
      <dsp:txXfrm>
        <a:off x="31217" y="35173"/>
        <a:ext cx="5194563" cy="577044"/>
      </dsp:txXfrm>
    </dsp:sp>
    <dsp:sp modelId="{929E425D-D059-411A-865C-9821418FC3B3}">
      <dsp:nvSpPr>
        <dsp:cNvPr id="0" name=""/>
        <dsp:cNvSpPr/>
      </dsp:nvSpPr>
      <dsp:spPr>
        <a:xfrm>
          <a:off x="0" y="672234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kern="1200">
              <a:latin typeface="+mj-lt"/>
            </a:rPr>
            <a:t>Strengthened Town Identity, Sense of Place</a:t>
          </a:r>
        </a:p>
      </dsp:txBody>
      <dsp:txXfrm>
        <a:off x="31217" y="703451"/>
        <a:ext cx="5194563" cy="577044"/>
      </dsp:txXfrm>
    </dsp:sp>
    <dsp:sp modelId="{DA7EB5A9-D6FD-4B53-9E5F-2310F2EC43C4}">
      <dsp:nvSpPr>
        <dsp:cNvPr id="0" name=""/>
        <dsp:cNvSpPr/>
      </dsp:nvSpPr>
      <dsp:spPr>
        <a:xfrm>
          <a:off x="0" y="1340512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Maintains a harmonious relationship to the natural surroundings</a:t>
          </a:r>
          <a:endParaRPr lang="en-US" altLang="en-US" sz="1600" kern="1200">
            <a:latin typeface="+mj-lt"/>
          </a:endParaRPr>
        </a:p>
      </dsp:txBody>
      <dsp:txXfrm>
        <a:off x="31217" y="1371729"/>
        <a:ext cx="5194563" cy="577044"/>
      </dsp:txXfrm>
    </dsp:sp>
    <dsp:sp modelId="{1BA7EF66-FD66-4F30-A68D-60A17EF80426}">
      <dsp:nvSpPr>
        <dsp:cNvPr id="0" name=""/>
        <dsp:cNvSpPr/>
      </dsp:nvSpPr>
      <dsp:spPr>
        <a:xfrm>
          <a:off x="0" y="2008790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rPr>
            <a:t>Promotes walking, bicycling, and other non-motorized forms of transportation</a:t>
          </a:r>
          <a:endParaRPr lang="en-US" altLang="en-US" sz="1600" kern="1200">
            <a:latin typeface="+mj-lt"/>
          </a:endParaRPr>
        </a:p>
      </dsp:txBody>
      <dsp:txXfrm>
        <a:off x="31217" y="2040007"/>
        <a:ext cx="5194563" cy="577044"/>
      </dsp:txXfrm>
    </dsp:sp>
    <dsp:sp modelId="{84537150-61E0-445A-95E3-054A04C39264}">
      <dsp:nvSpPr>
        <dsp:cNvPr id="0" name=""/>
        <dsp:cNvSpPr/>
      </dsp:nvSpPr>
      <dsp:spPr>
        <a:xfrm>
          <a:off x="0" y="2677068"/>
          <a:ext cx="5256997" cy="63947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/>
              <a:latin typeface="+mj-lt"/>
              <a:cs typeface="Times New Roman" panose="02020603050405020304" pitchFamily="18" charset="0"/>
            </a:rPr>
            <a:t>Increased Accessibility, e</a:t>
          </a:r>
          <a:r>
            <a:rPr lang="en-US" sz="1600" kern="1200">
              <a:latin typeface="+mj-lt"/>
            </a:rPr>
            <a:t>asier for residents and visitors to access shops, services, and amenities</a:t>
          </a:r>
          <a:endParaRPr lang="en-US" altLang="en-US" sz="1600" kern="1200">
            <a:latin typeface="+mj-lt"/>
          </a:endParaRPr>
        </a:p>
      </dsp:txBody>
      <dsp:txXfrm>
        <a:off x="31217" y="2708285"/>
        <a:ext cx="5194563" cy="577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243530-25DB-BB5E-62EC-671EB9891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6F23C-44E1-4B30-0854-452260B36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B1BDC-BEC9-4899-B5A0-EEF1532DF8A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6E8B4-7BAF-737B-6985-1F9AB6E2A1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743B3-3441-F143-77F2-6A3F8F1591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06A36-B526-48D8-AAE8-BF25330DD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8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09E35-B051-4386-9BCC-57A3052189A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EA51F-2321-4F82-9955-F9B2DA6D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7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0E5AC-B7B5-5CAB-1CE4-6E2C1918B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60E8D-E0CB-32F5-6A69-FC244474A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6BE14-E7A4-D6D6-7594-E718ABF1D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+mn-lt"/>
            </a:endParaRPr>
          </a:p>
          <a:p>
            <a:r>
              <a:rPr lang="en-US"/>
              <a:t>Remaining work items for north half:  Top lift of HMA and channelization.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C3455-4B09-4D65-4C1A-94BE7D480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8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20EF6-DEED-011A-B1C3-6422BB7C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AFC16-AA1B-252E-6189-7BBE94940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9F658-C791-572C-8E33-00FD13679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+mn-lt"/>
            </a:endParaRPr>
          </a:p>
          <a:p>
            <a:r>
              <a:rPr lang="en-US"/>
              <a:t>Remaining work items for north half:  Top lift of HMA and channelization.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83CAA-A889-493C-BF59-CB56A5C91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5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5F557-C1EB-1D6A-6E38-A0647D5C1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F45FF-C3D2-4E99-EFC0-BF2671641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5693CF-4C6B-8E64-3792-772713FF8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Balance construction project needs and public access to park during construction.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74BDF-CAE1-A2C7-475A-7DE9B0DD8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16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</a:rPr>
              <a:t>Added tasks for updated Stormwater TIR and bid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</a:rPr>
              <a:t>Updated schedule of prices for remaining 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+mn-lt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98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EA6BF-8F83-F314-BFA7-514197FF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75ADC-0DCC-8C54-B8FE-A9A8E34B4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D48B72-6A46-B787-2046-055D9C815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Rain gardens slow down and capture runoff from impervious surfaces, reducing the volume of water entering storm drains.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improved water quality by filtering out pollutants such as oil from runoff.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allow water to percolate into the soil and replenish the groundwater supply rather than just running off.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offer a lower-cost alternative to traditional drainpipes and sewer systems.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+mn-lt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D7958-2212-F427-5CBD-A81613900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11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42475-3B2E-5ACE-376D-E9124CAC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40283-D97B-D0DA-C3E3-23BC2CCA0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9BF1E-EE99-2692-92FA-DBECEEF24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+mn-lt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6264E-1B4C-2CF7-1B92-F0E1FCB09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27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88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C0FE-F13B-3392-B534-AA61773B6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19104-0F07-5678-BC5D-70A51CA48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FE98B-A2C7-A700-6AC3-F6253C35A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Describe how it ties into Town Center Plan and TMP goals: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Town Center Plan laid out 7 Plan Elements, each with their own goals and policies. The elements are:  Land Use, Transportation, Open Space Trails &amp; Public Facilities, Natural Systems, Design, Housing, and Capital Facilities/utilities.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T-1:  Establish and maintain a connected hierarchy of streets that accommodates desired Town Center land uses and human activities.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Policy T-1.3:  Develop a connected system of local access roads that serve planned Town Center development.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T-2:  Provide transportation facilities that create a unique character for the Town Center.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T-3: Provide for Town Center Circulation while addressing safety and minimizing impacts to surrounding neighborhoods.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Policy T-3.1:  Provide for a safe and convenient network of roadways to serve Town Center development.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T-5: Create an attractive, safe, and convenient road and trail network that promotes walking, bicycling, and other non-motorized forms of transportation.  </a:t>
            </a:r>
          </a:p>
          <a:p>
            <a:pPr defTabSz="966612">
              <a:lnSpc>
                <a:spcPct val="115000"/>
              </a:lnSpc>
              <a:spcAft>
                <a:spcPts val="846"/>
              </a:spcAft>
              <a:defRPr/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en-US" dirty="0"/>
              <a:t>T-5.1: Develop a connected street/sidewalk and trail system. </a:t>
            </a:r>
            <a:endParaRPr lang="en-US" sz="13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T-6: Provide parking in the Town Center appropriate to accommodate desired uses.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endParaRPr lang="en-US" sz="1300" strike="sngStrik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AB88-8984-9C63-8A29-5CA6B6D66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7AA69-FF85-4AEF-86D0-E6B74406DD8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75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Implement </a:t>
            </a:r>
            <a:r>
              <a:rPr lang="en-US" dirty="0"/>
              <a:t>the vision, goals, and policies from adopted community plans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1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6EE0C-943A-63D7-07AD-1858262E6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DC7AA6-8F5A-BCF9-9C04-B2381FFED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11853-D385-B333-EB3F-8149D9D62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Provide timeline of project background and the related community plans the project is implementing.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97BC5-26D4-FA44-545B-9A4DB507B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7AA69-FF85-4AEF-86D0-E6B74406DD8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8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CB8E9-F56F-CFA8-F9F3-7CB9108E7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BB786-CD99-2C35-7C95-D14814D68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9DD41-4185-18E0-1178-CA86CE6A2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project within Town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C6776-14C3-8C21-5D2F-9CB628984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306">
              <a:defRPr/>
            </a:pPr>
            <a:fld id="{CF97AA69-FF85-4AEF-86D0-E6B74406DD8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3306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4510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2DEE5-D3C7-9869-AF5B-92C4013DD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832A8-BFD1-C6E2-0783-89F75BA01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32FE5-76BE-B5D8-B0C3-D082E161D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9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Project location for Phase A of the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83189-3C62-0E0C-3EB1-889B8C6D1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306">
              <a:defRPr/>
            </a:pPr>
            <a:fld id="{CF97AA69-FF85-4AEF-86D0-E6B74406DD8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3306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566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Calibri"/>
              </a:rPr>
              <a:t>The development agreement updates the current by fully integrating the park’s entrance and parking with 6</a:t>
            </a:r>
            <a:r>
              <a:rPr lang="en-US" sz="1200" baseline="30000" dirty="0">
                <a:cs typeface="Calibri"/>
              </a:rPr>
              <a:t>th</a:t>
            </a:r>
            <a:r>
              <a:rPr lang="en-US" sz="1200" dirty="0">
                <a:cs typeface="Calibri"/>
              </a:rPr>
              <a:t> St. </a:t>
            </a:r>
            <a:endParaRPr lang="en-US" sz="1200" dirty="0"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52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cs typeface="Calibri" panose="020F0502020204030204" pitchFamily="34" charset="0"/>
              </a:rPr>
              <a:t>Provides enhanced traffic connectivity in the Town Center.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cs typeface="Calibri" panose="020F0502020204030204" pitchFamily="34" charset="0"/>
              </a:rPr>
              <a:t>Provides uninterrupted sidewalk along the northern edge of park.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cs typeface="Calibri" panose="020F0502020204030204" pitchFamily="34" charset="0"/>
              </a:rPr>
              <a:t>Provide cohesive design that consolidates 6</a:t>
            </a:r>
            <a:r>
              <a:rPr lang="en-US" sz="1200" baseline="30000" dirty="0">
                <a:solidFill>
                  <a:srgbClr val="000000"/>
                </a:solidFill>
                <a:cs typeface="Calibri" panose="020F0502020204030204" pitchFamily="34" charset="0"/>
              </a:rPr>
              <a:t>th</a:t>
            </a:r>
            <a:r>
              <a:rPr lang="en-US" sz="1200" dirty="0">
                <a:solidFill>
                  <a:srgbClr val="000000"/>
                </a:solidFill>
                <a:cs typeface="Calibri" panose="020F0502020204030204" pitchFamily="34" charset="0"/>
              </a:rPr>
              <a:t> St with the park’s parking area and drive aisle.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cs typeface="Calibri"/>
              </a:rPr>
              <a:t>Reduces the number and complexity of intersections, thereby reducing driver decision making and reducing potential motorized and non-motorized conflicts.</a:t>
            </a:r>
            <a:endParaRPr lang="en-US" sz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cs typeface="Calibri"/>
              </a:rPr>
              <a:t>Reduces ~10,000 sf of redundant impervious surface.</a:t>
            </a:r>
            <a:endParaRPr lang="en-US" sz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cs typeface="Calibri"/>
              </a:rPr>
              <a:t>Reduces ~13,500 sf of pollution-generating areas.</a:t>
            </a:r>
            <a:endParaRPr lang="en-US" sz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9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DAAF4-7F1B-D88C-DB05-F943A29A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4D8D2F-518F-C539-E74F-AF0BB15BC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5B512-6480-7A2F-DB32-C733E1765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Describe how it ties into Town Center Plan and TMP goals: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Town Center Plan laid out 7 Plan Elements, each with their own goals and policies. The elements are:  Land Use, Transportation, Open Space Trails &amp; Public Facilities, Natural Systems, Design, Housing, and Capital Facilities/utilities.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T-1:  Establish and maintain a connected hierarchy of streets that accommodates desired Town Center land uses and human activities.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Policy T-1.3:  Develop a connected system of local access roads that serve planned Town Center development.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T-2:  Provide transportation facilities that create a unique character for the Town Center.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T-3: Provide for Town Center Circulation while addressing safety and minimizing impacts to surrounding neighborhoods.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Policy T-3.1:  Provide for a safe and convenient network of roadways to serve Town Center development.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T-5: Create an attractive, safe, and convenient road and trail network that promotes walking, bicycling, and other non-motorized forms of transportation.  </a:t>
            </a:r>
          </a:p>
          <a:p>
            <a:pPr defTabSz="966612">
              <a:lnSpc>
                <a:spcPct val="115000"/>
              </a:lnSpc>
              <a:spcAft>
                <a:spcPts val="846"/>
              </a:spcAft>
              <a:defRPr/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en-US"/>
              <a:t>T-5.1: Develop a connected street/sidewalk and trail system. </a:t>
            </a:r>
            <a:endParaRPr lang="en-US" sz="13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46"/>
              </a:spcAft>
            </a:pPr>
            <a:r>
              <a:rPr lang="en-US" sz="13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 T-6: Provide parking in the Town Center appropriate to accommodate desired uses.  </a:t>
            </a:r>
          </a:p>
          <a:p>
            <a:pPr>
              <a:lnSpc>
                <a:spcPct val="115000"/>
              </a:lnSpc>
              <a:spcAft>
                <a:spcPts val="846"/>
              </a:spcAft>
            </a:pPr>
            <a:endParaRPr lang="en-US" sz="1300" strike="sngStrike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891B-00BD-4442-DEB0-CF7BB39C0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7AA69-FF85-4AEF-86D0-E6B74406DD8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98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12EE0-8212-A11D-0FCC-30B625D7C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D2B85-68D3-C891-6FA5-9A5EE810F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667D47-3217-9154-A080-5853A7336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+mn-lt"/>
            </a:endParaRPr>
          </a:p>
          <a:p>
            <a:r>
              <a:rPr lang="en-US"/>
              <a:t>Remaining work items for north half:  Top lift of HMA and channelization.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AD32B-D68C-B4CE-D9D1-1D52DF6BC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EA51F-2321-4F82-9955-F9B2DA6DD1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F149D5-0DD9-418F-1F20-564E3C0BF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5028" y="201262"/>
            <a:ext cx="11781945" cy="645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5BF30-D91B-E586-3B1E-3A36DB910E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53" y="2065623"/>
            <a:ext cx="10029894" cy="12458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Matching Agenda Bill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63874-CCE6-CDF9-9105-72D78A48C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53" y="4096783"/>
            <a:ext cx="10029894" cy="11561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Staff Name, Title</a:t>
            </a:r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B3BC0306-694B-F97E-7BDD-2CC3D1EEC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41" y="5685181"/>
            <a:ext cx="1734238" cy="11561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415A19-1F55-9976-CB24-BC32874E53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1122" y="3362380"/>
            <a:ext cx="10029825" cy="4254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Meeting Type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98387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B8AE8-D62F-DEF1-7BB1-C36CF7B1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C7C21D-0B42-41F4-8436-0135EEB03F67}" type="datetime1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8296FB-174D-8D4C-8F53-2390F3DBA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645E7-0C29-42BE-5AB2-B2258E49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5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F149D5-0DD9-418F-1F20-564E3C0BF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5028" y="201262"/>
            <a:ext cx="11781945" cy="645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5BF30-D91B-E586-3B1E-3A36DB910E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53" y="2065623"/>
            <a:ext cx="10029894" cy="12458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Matching Agenda Bill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63874-CCE6-CDF9-9105-72D78A48C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53" y="3428999"/>
            <a:ext cx="10029894" cy="11561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Staff Name(s) | Meeting Type | Presentation Date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ED714-D2CD-C0AB-4494-FCD552F8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913" y="6007578"/>
            <a:ext cx="2743200" cy="365125"/>
          </a:xfrm>
          <a:prstGeom prst="rect">
            <a:avLst/>
          </a:prstGeom>
        </p:spPr>
        <p:txBody>
          <a:bodyPr/>
          <a:lstStyle/>
          <a:p>
            <a:fld id="{EDCB2B7F-265B-466D-925F-EA5E6ACB3B6D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DA490-C332-DB72-1020-ECFFA935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59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B3BC0306-694B-F97E-7BDD-2CC3D1EEC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41" y="5685181"/>
            <a:ext cx="1734238" cy="11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2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4764" y="209137"/>
            <a:ext cx="11782472" cy="64397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>
            <a:off x="483124" y="1196392"/>
            <a:ext cx="11225753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124" y="434010"/>
            <a:ext cx="11225752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FE41165-7A0D-44E5-B827-8F1C462E0AEE}" type="datetime1">
              <a:rPr lang="en-US" smtClean="0"/>
              <a:t>2/11/2026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0D7D71-5622-DE86-DFE4-C146FED7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3" y="1358666"/>
            <a:ext cx="11225753" cy="5065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607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4764" y="209137"/>
            <a:ext cx="11782472" cy="64397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A9E737-8756-4407-96B2-CF60433853A3}" type="datetime1">
              <a:rPr lang="en-US" smtClean="0"/>
              <a:t>2/11/2026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0D7D71-5622-DE86-DFE4-C146FED7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3" y="1358666"/>
            <a:ext cx="11225753" cy="5065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DA01A-4F1C-EDB1-E19C-B2F5CB2B64BD}"/>
              </a:ext>
            </a:extLst>
          </p:cNvPr>
          <p:cNvSpPr/>
          <p:nvPr userDrawn="1"/>
        </p:nvSpPr>
        <p:spPr bwMode="blackWhite">
          <a:xfrm>
            <a:off x="204764" y="209136"/>
            <a:ext cx="11782472" cy="933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124" y="434010"/>
            <a:ext cx="11225752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5852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Foo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4764" y="209137"/>
            <a:ext cx="11782472" cy="64397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A9E737-8756-4407-96B2-CF60433853A3}" type="datetime1">
              <a:rPr lang="en-US" smtClean="0"/>
              <a:t>2/11/2026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0D7D71-5622-DE86-DFE4-C146FED7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3" y="425981"/>
            <a:ext cx="11225753" cy="5065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DA01A-4F1C-EDB1-E19C-B2F5CB2B64BD}"/>
              </a:ext>
            </a:extLst>
          </p:cNvPr>
          <p:cNvSpPr/>
          <p:nvPr userDrawn="1"/>
        </p:nvSpPr>
        <p:spPr bwMode="blackWhite">
          <a:xfrm>
            <a:off x="204764" y="5708149"/>
            <a:ext cx="11782472" cy="933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124" y="5933023"/>
            <a:ext cx="11225752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672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C0C6-44AD-449D-DB1C-BEBE5F54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45031"/>
            <a:ext cx="10515600" cy="983969"/>
          </a:xfrm>
          <a:prstGeom prst="rect">
            <a:avLst/>
          </a:prstGeo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B6A87-9F0B-B28F-FCF0-025B0CEC9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3F67-0389-3A72-3CF5-F6220CC9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9E2805-B4F3-4F4D-9642-094BD8472126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C46E5-DF88-3B7E-4890-96D1B43A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3CF38-FAF1-00BF-D8F3-EC93C1EB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19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A28B-E29A-9D06-C279-40FC4957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23" y="365126"/>
            <a:ext cx="11225753" cy="7268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00668-533C-288B-7222-29571B38F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123" y="1300767"/>
            <a:ext cx="5536677" cy="48761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98946-B5D1-F8FC-6953-2B6F7724A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0767"/>
            <a:ext cx="5536676" cy="48761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4402F-D3C9-E04D-4517-DF0D73F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87B14-9342-43C3-90DA-3EECE3939395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7E6AD-9C6E-887C-FA3C-1C427D44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F07EB-700F-2F19-78DE-8AE0ABA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AD63D0-A952-6DA0-D11A-64C5B7BBF031}"/>
              </a:ext>
            </a:extLst>
          </p:cNvPr>
          <p:cNvCxnSpPr>
            <a:cxnSpLocks/>
          </p:cNvCxnSpPr>
          <p:nvPr userDrawn="1"/>
        </p:nvCxnSpPr>
        <p:spPr>
          <a:xfrm>
            <a:off x="483124" y="1196392"/>
            <a:ext cx="1122575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88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654A-0BDD-2480-8B32-74B6269E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24" y="365125"/>
            <a:ext cx="11225752" cy="823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756F9-632C-4974-3FF5-82E9C045E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124" y="1404871"/>
            <a:ext cx="55144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175FE-09C5-47ED-032D-625A5F376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124" y="2228783"/>
            <a:ext cx="551445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D3EE0-6DED-DBCC-8F6B-254C4BB40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04871"/>
            <a:ext cx="55144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D5CCAE-F132-F1A3-C6BB-935BD84C1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228783"/>
            <a:ext cx="551445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CEB4A-4A4D-B82D-F88E-D3AA8CA7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4EDC5D-D31F-4BDE-A7B8-E5D03C76BC13}" type="datetime1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71B9E-D762-94C9-B698-5260E1A0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C74249-BC23-009B-2AC5-94C7EFED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44313F-9E1C-35F7-CFCE-5F326C9DE1B1}"/>
              </a:ext>
            </a:extLst>
          </p:cNvPr>
          <p:cNvCxnSpPr>
            <a:cxnSpLocks/>
          </p:cNvCxnSpPr>
          <p:nvPr userDrawn="1"/>
        </p:nvCxnSpPr>
        <p:spPr>
          <a:xfrm>
            <a:off x="483124" y="1295062"/>
            <a:ext cx="1122575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31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ed Mo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A28B-E29A-9D06-C279-40FC49572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23" y="365126"/>
            <a:ext cx="11225753" cy="7268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Recommended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00668-533C-288B-7222-29571B38FDE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123" y="1300765"/>
            <a:ext cx="6036089" cy="5143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Move to Adopt….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4402F-D3C9-E04D-4517-DF0D73F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E709D-DCD8-49EB-BFAE-C0D406329A0E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7E6AD-9C6E-887C-FA3C-1C427D44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F07EB-700F-2F19-78DE-8AE0ABA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AD63D0-A952-6DA0-D11A-64C5B7BBF031}"/>
              </a:ext>
            </a:extLst>
          </p:cNvPr>
          <p:cNvCxnSpPr>
            <a:cxnSpLocks/>
          </p:cNvCxnSpPr>
          <p:nvPr userDrawn="1"/>
        </p:nvCxnSpPr>
        <p:spPr>
          <a:xfrm>
            <a:off x="483124" y="1196392"/>
            <a:ext cx="1122575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865652-C02D-C3F3-95FF-DC0615671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07" r="15590"/>
          <a:stretch/>
        </p:blipFill>
        <p:spPr>
          <a:xfrm>
            <a:off x="6826334" y="1414362"/>
            <a:ext cx="4882542" cy="50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47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F149D5-0DD9-418F-1F20-564E3C0BF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5028" y="201262"/>
            <a:ext cx="11781945" cy="645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5BF30-D91B-E586-3B1E-3A36DB910E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53" y="2065623"/>
            <a:ext cx="10029894" cy="12458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Thank You or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63874-CCE6-CDF9-9105-72D78A48C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53" y="3428999"/>
            <a:ext cx="10029894" cy="10278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Staff Name(s) and contact information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ED714-D2CD-C0AB-4494-FCD552F8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913" y="6007578"/>
            <a:ext cx="2743200" cy="365125"/>
          </a:xfrm>
          <a:prstGeom prst="rect">
            <a:avLst/>
          </a:prstGeom>
        </p:spPr>
        <p:txBody>
          <a:bodyPr/>
          <a:lstStyle/>
          <a:p>
            <a:fld id="{537D6B5A-20C7-4BE0-A9CE-C7D27CF953C1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DA490-C332-DB72-1020-ECFFA935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59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B3BC0306-694B-F97E-7BDD-2CC3D1EEC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41" y="5685181"/>
            <a:ext cx="1734238" cy="11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4764" y="209137"/>
            <a:ext cx="11782472" cy="64397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>
            <a:off x="483124" y="1196392"/>
            <a:ext cx="11225753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124" y="434010"/>
            <a:ext cx="11225752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FE41165-7A0D-44E5-B827-8F1C462E0AEE}" type="datetime1">
              <a:rPr lang="en-US" smtClean="0"/>
              <a:t>2/11/2026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0D7D71-5622-DE86-DFE4-C146FED7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3" y="1358666"/>
            <a:ext cx="11225753" cy="5065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39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B8AE8-D62F-DEF1-7BB1-C36CF7B1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C7C21D-0B42-41F4-8436-0135EEB03F67}" type="datetime1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8296FB-174D-8D4C-8F53-2390F3DBA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645E7-0C29-42BE-5AB2-B2258E49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FF61-8565-4D6E-94C9-6E3AE7E9B9E7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4764" y="209137"/>
            <a:ext cx="11782472" cy="64397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A9E737-8756-4407-96B2-CF60433853A3}" type="datetime1">
              <a:rPr lang="en-US" smtClean="0"/>
              <a:t>2/11/2026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0D7D71-5622-DE86-DFE4-C146FED7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3" y="1358666"/>
            <a:ext cx="11225753" cy="5065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DA01A-4F1C-EDB1-E19C-B2F5CB2B64BD}"/>
              </a:ext>
            </a:extLst>
          </p:cNvPr>
          <p:cNvSpPr/>
          <p:nvPr userDrawn="1"/>
        </p:nvSpPr>
        <p:spPr bwMode="blackWhite">
          <a:xfrm>
            <a:off x="204764" y="209136"/>
            <a:ext cx="11782472" cy="933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124" y="434010"/>
            <a:ext cx="11225752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Foo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4764" y="209137"/>
            <a:ext cx="11782472" cy="64397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A9E737-8756-4407-96B2-CF60433853A3}" type="datetime1">
              <a:rPr lang="en-US" smtClean="0"/>
              <a:t>2/11/2026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0D7D71-5622-DE86-DFE4-C146FED7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3" y="425981"/>
            <a:ext cx="11225753" cy="5065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DA01A-4F1C-EDB1-E19C-B2F5CB2B64BD}"/>
              </a:ext>
            </a:extLst>
          </p:cNvPr>
          <p:cNvSpPr/>
          <p:nvPr userDrawn="1"/>
        </p:nvSpPr>
        <p:spPr bwMode="blackWhite">
          <a:xfrm>
            <a:off x="204764" y="5708149"/>
            <a:ext cx="11782472" cy="933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124" y="5933023"/>
            <a:ext cx="11225752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94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C0C6-44AD-449D-DB1C-BEBE5F54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45031"/>
            <a:ext cx="10515600" cy="983969"/>
          </a:xfrm>
          <a:prstGeom prst="rect">
            <a:avLst/>
          </a:prstGeo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B6A87-9F0B-B28F-FCF0-025B0CEC9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3F67-0389-3A72-3CF5-F6220CC9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9E2805-B4F3-4F4D-9642-094BD8472126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C46E5-DF88-3B7E-4890-96D1B43A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3CF38-FAF1-00BF-D8F3-EC93C1EB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4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A28B-E29A-9D06-C279-40FC4957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23" y="365126"/>
            <a:ext cx="11225753" cy="7268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00668-533C-288B-7222-29571B38F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123" y="1300767"/>
            <a:ext cx="5536677" cy="48761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98946-B5D1-F8FC-6953-2B6F7724A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0767"/>
            <a:ext cx="5536676" cy="48761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4402F-D3C9-E04D-4517-DF0D73F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87B14-9342-43C3-90DA-3EECE3939395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7E6AD-9C6E-887C-FA3C-1C427D44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F07EB-700F-2F19-78DE-8AE0ABA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AD63D0-A952-6DA0-D11A-64C5B7BBF031}"/>
              </a:ext>
            </a:extLst>
          </p:cNvPr>
          <p:cNvCxnSpPr>
            <a:cxnSpLocks/>
          </p:cNvCxnSpPr>
          <p:nvPr userDrawn="1"/>
        </p:nvCxnSpPr>
        <p:spPr>
          <a:xfrm>
            <a:off x="483124" y="1196392"/>
            <a:ext cx="1122575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57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654A-0BDD-2480-8B32-74B6269E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24" y="365125"/>
            <a:ext cx="11225752" cy="823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756F9-632C-4974-3FF5-82E9C045E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124" y="1404871"/>
            <a:ext cx="55144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175FE-09C5-47ED-032D-625A5F376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124" y="2228783"/>
            <a:ext cx="551445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D3EE0-6DED-DBCC-8F6B-254C4BB40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04871"/>
            <a:ext cx="55144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D5CCAE-F132-F1A3-C6BB-935BD84C1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228783"/>
            <a:ext cx="551445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CEB4A-4A4D-B82D-F88E-D3AA8CA7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4EDC5D-D31F-4BDE-A7B8-E5D03C76BC13}" type="datetime1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71B9E-D762-94C9-B698-5260E1A0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C74249-BC23-009B-2AC5-94C7EFED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44313F-9E1C-35F7-CFCE-5F326C9DE1B1}"/>
              </a:ext>
            </a:extLst>
          </p:cNvPr>
          <p:cNvCxnSpPr>
            <a:cxnSpLocks/>
          </p:cNvCxnSpPr>
          <p:nvPr userDrawn="1"/>
        </p:nvCxnSpPr>
        <p:spPr>
          <a:xfrm>
            <a:off x="483124" y="1295062"/>
            <a:ext cx="1122575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83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ed Mo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A28B-E29A-9D06-C279-40FC49572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23" y="365126"/>
            <a:ext cx="11225753" cy="7268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Recommended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00668-533C-288B-7222-29571B38FDE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123" y="1300765"/>
            <a:ext cx="6036089" cy="5143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Move to Adopt….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4402F-D3C9-E04D-4517-DF0D73F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E709D-DCD8-49EB-BFAE-C0D406329A0E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7E6AD-9C6E-887C-FA3C-1C427D44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F07EB-700F-2F19-78DE-8AE0ABA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89EE5-9A23-401A-8F51-365829881B8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AD63D0-A952-6DA0-D11A-64C5B7BBF031}"/>
              </a:ext>
            </a:extLst>
          </p:cNvPr>
          <p:cNvCxnSpPr>
            <a:cxnSpLocks/>
          </p:cNvCxnSpPr>
          <p:nvPr userDrawn="1"/>
        </p:nvCxnSpPr>
        <p:spPr>
          <a:xfrm>
            <a:off x="483124" y="1196392"/>
            <a:ext cx="1122575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865652-C02D-C3F3-95FF-DC0615671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07" r="15590"/>
          <a:stretch/>
        </p:blipFill>
        <p:spPr>
          <a:xfrm>
            <a:off x="6826334" y="1414362"/>
            <a:ext cx="4882542" cy="50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F149D5-0DD9-418F-1F20-564E3C0BF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05028" y="201262"/>
            <a:ext cx="11781945" cy="645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5BF30-D91B-E586-3B1E-3A36DB910E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53" y="2065623"/>
            <a:ext cx="10029894" cy="12458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Thank You or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63874-CCE6-CDF9-9105-72D78A48C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53" y="3428999"/>
            <a:ext cx="10029894" cy="10278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Staff Name(s) and contact information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ED714-D2CD-C0AB-4494-FCD552F8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913" y="6007578"/>
            <a:ext cx="2743200" cy="365125"/>
          </a:xfrm>
          <a:prstGeom prst="rect">
            <a:avLst/>
          </a:prstGeom>
        </p:spPr>
        <p:txBody>
          <a:bodyPr/>
          <a:lstStyle/>
          <a:p>
            <a:fld id="{537D6B5A-20C7-4BE0-A9CE-C7D27CF953C1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DA490-C332-DB72-1020-ECFFA935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59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B3BC0306-694B-F97E-7BDD-2CC3D1EEC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41" y="5685181"/>
            <a:ext cx="1734238" cy="11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7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C525D9-C7FB-CE3B-3E10-DDBC89BFE8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8318" y="195980"/>
            <a:ext cx="11815364" cy="646604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1C584-19A4-D9B1-36B4-62E96310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46BBA0-5348-C395-C004-B94753474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179607-4C48-EAFD-6180-DDABCEB22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4536F1D-0EA2-471E-AF17-20DD1ABF15EA}" type="datetime1">
              <a:rPr lang="en-US" smtClean="0"/>
              <a:t>2/11/2026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5D625CE-4CED-155A-958A-0195EC74E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7CCC6DE-2E24-A50D-E789-64C0817F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2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73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C525D9-C7FB-CE3B-3E10-DDBC89BFE8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8318" y="195980"/>
            <a:ext cx="11815364" cy="646604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1C584-19A4-D9B1-36B4-62E96310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46BBA0-5348-C395-C004-B94753474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179607-4C48-EAFD-6180-DDABCEB22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4536F1D-0EA2-471E-AF17-20DD1ABF15EA}" type="datetime1">
              <a:rPr lang="en-US" smtClean="0"/>
              <a:t>2/11/2026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5D625CE-4CED-155A-958A-0195EC74E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7CCC6DE-2E24-A50D-E789-64C0817F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7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F_734C063E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E_3F32A4BB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AB_D9347B5A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mamish.us/projects/se-6th-street-improvements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sammamish.us/government/public-works/transportation-planning/improvement-program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ammamish.us/government/public-works/" TargetMode="External"/><Relationship Id="rId5" Type="http://schemas.openxmlformats.org/officeDocument/2006/relationships/hyperlink" Target="https://www.sammamish.us/i-want-to/my-sammamish/" TargetMode="External"/><Relationship Id="rId4" Type="http://schemas.openxmlformats.org/officeDocument/2006/relationships/hyperlink" Target="https://www.sammamish.us/i-want-to/cone-zon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mamish.us/government/community-development/2024-comprehensive-plan-and-regulations/" TargetMode="External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ammamish.us/government/public-works/stormwater/storm-and-surface-water-projects/" TargetMode="External"/><Relationship Id="rId5" Type="http://schemas.openxmlformats.org/officeDocument/2006/relationships/hyperlink" Target="https://www.sammamish.us/government/public-works/transportation-planning/improvement-programs/" TargetMode="External"/><Relationship Id="rId4" Type="http://schemas.openxmlformats.org/officeDocument/2006/relationships/hyperlink" Target="https://www.sammamish.us/government/public-works/transportation-planning/2024-transportation-master-plan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6_B8C4E5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A_421CC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15337-D596-EDD4-E467-BCCB301198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</a:t>
            </a:r>
            <a:br>
              <a:rPr lang="en-US"/>
            </a:br>
            <a:br>
              <a:rPr lang="en-US"/>
            </a:br>
            <a:r>
              <a:rPr lang="en-US"/>
              <a:t>SE 6th Street Improvement Project: </a:t>
            </a:r>
            <a:br>
              <a:rPr lang="en-US"/>
            </a:br>
            <a:r>
              <a:rPr lang="en-US"/>
              <a:t>Project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BB8CF-D4F3-66C8-AA96-D982F9233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Audrie Starsy, Public Works Director</a:t>
            </a:r>
          </a:p>
          <a:p>
            <a:r>
              <a:rPr lang="en-US" dirty="0"/>
              <a:t>Lei Wu, City Engineer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FF657-AC8B-60DA-E593-22814DDA4C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City Council Study Session | February 10, 2026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8633-2B92-D55D-AB17-0BE941DC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2B6C4-D118-CD1A-F3B4-828A60418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CFCE0A-53F4-5FAB-3056-195BCC1A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Benefits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9121B8-B2D5-EEA5-8235-B6ECA7DC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3" y="1358666"/>
            <a:ext cx="7996847" cy="5065320"/>
          </a:xfrm>
        </p:spPr>
        <p:txBody>
          <a:bodyPr>
            <a:normAutofit/>
          </a:bodyPr>
          <a:lstStyle/>
          <a:p>
            <a:r>
              <a:rPr lang="en-US" sz="2000" dirty="0"/>
              <a:t>Cohesive legacy design (versus island approach)</a:t>
            </a:r>
          </a:p>
          <a:p>
            <a:pPr lvl="1"/>
            <a:r>
              <a:rPr lang="en-US" sz="2000" dirty="0"/>
              <a:t>Park becomes a part-of, instead of apart-from, Town Center</a:t>
            </a:r>
          </a:p>
          <a:p>
            <a:pPr lvl="1"/>
            <a:r>
              <a:rPr lang="en-US" sz="2000" b="0" i="0" u="none" strike="noStrike" baseline="0" dirty="0"/>
              <a:t>Consolidates SE 6th Street right-of-way with the Lower Sammamish Commons Park parking area and drive aisle</a:t>
            </a:r>
          </a:p>
          <a:p>
            <a:pPr lvl="1"/>
            <a:r>
              <a:rPr lang="en-US" sz="2000" dirty="0"/>
              <a:t>F</a:t>
            </a:r>
            <a:r>
              <a:rPr lang="en-US" sz="2000" b="0" i="0" u="none" strike="noStrike" baseline="0" dirty="0"/>
              <a:t>uture compatibility to broader vision for both the Park and Town Center</a:t>
            </a:r>
          </a:p>
          <a:p>
            <a:r>
              <a:rPr lang="en-US" sz="2000" dirty="0"/>
              <a:t>R</a:t>
            </a:r>
            <a:r>
              <a:rPr lang="en-US" sz="2000" b="0" i="0" u="none" strike="noStrike" baseline="0" dirty="0"/>
              <a:t>educes:</a:t>
            </a:r>
          </a:p>
          <a:p>
            <a:pPr lvl="1"/>
            <a:r>
              <a:rPr lang="en-US" sz="2000" b="0" i="0" u="none" strike="noStrike" baseline="0" dirty="0"/>
              <a:t>access points onto 222</a:t>
            </a:r>
            <a:r>
              <a:rPr lang="en-US" sz="2000" b="0" i="0" u="none" strike="noStrike" baseline="30000" dirty="0"/>
              <a:t>nd</a:t>
            </a:r>
            <a:r>
              <a:rPr lang="en-US" sz="2000" b="0" i="0" u="none" strike="noStrike" baseline="0" dirty="0"/>
              <a:t> and 6</a:t>
            </a:r>
            <a:r>
              <a:rPr lang="en-US" sz="2000" b="0" i="0" u="none" strike="noStrike" baseline="30000" dirty="0"/>
              <a:t>th</a:t>
            </a:r>
          </a:p>
          <a:p>
            <a:pPr lvl="1"/>
            <a:r>
              <a:rPr lang="en-US" sz="2000" b="0" i="0" u="none" strike="noStrike" baseline="0" dirty="0"/>
              <a:t>potential conflicts of motorized and non-motorized movements</a:t>
            </a:r>
          </a:p>
          <a:p>
            <a:pPr lvl="1"/>
            <a:r>
              <a:rPr lang="en-US" sz="2000" dirty="0"/>
              <a:t>impervious surface</a:t>
            </a:r>
            <a:endParaRPr lang="en-US" sz="2000" b="0" i="0" u="none" strike="noStrike" baseline="0" dirty="0"/>
          </a:p>
          <a:p>
            <a:pPr algn="l"/>
            <a:r>
              <a:rPr lang="en-US" sz="2000" b="0" i="0" u="none" strike="noStrike" baseline="0" dirty="0"/>
              <a:t>Enhanced multi-modal connectivity within Town Center</a:t>
            </a:r>
          </a:p>
          <a:p>
            <a:r>
              <a:rPr lang="en-US" sz="2000" dirty="0"/>
              <a:t>Provides a large sidewalk along northern edge of Lower Sammamish Commons Park with enhanced pedestrian crosswalks connecting into new 223</a:t>
            </a:r>
            <a:r>
              <a:rPr lang="en-US" sz="2000" baseline="30000" dirty="0"/>
              <a:t>rd</a:t>
            </a:r>
            <a:r>
              <a:rPr lang="en-US" sz="2000" dirty="0"/>
              <a:t> open space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17109B-D1DD-5B0A-6410-F143ACEFA191}"/>
              </a:ext>
            </a:extLst>
          </p:cNvPr>
          <p:cNvSpPr txBox="1">
            <a:spLocks/>
          </p:cNvSpPr>
          <p:nvPr/>
        </p:nvSpPr>
        <p:spPr>
          <a:xfrm>
            <a:off x="8809021" y="1074090"/>
            <a:ext cx="3183801" cy="559956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"</a:t>
            </a:r>
            <a:r>
              <a:rPr kumimoji="0" lang="en-US" sz="2400" b="0" i="1" u="none" strike="noStrike" kern="1200" cap="none" spc="-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Creation of a Town Center will require assertive action on the part of the City that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combines regulatory standards, public/private master planning, and both public and private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infrastructure investment"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-6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-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(Source:  Page 111, Town Center Plan) </a:t>
            </a:r>
          </a:p>
        </p:txBody>
      </p:sp>
    </p:spTree>
    <p:extLst>
      <p:ext uri="{BB962C8B-B14F-4D97-AF65-F5344CB8AC3E}">
        <p14:creationId xmlns:p14="http://schemas.microsoft.com/office/powerpoint/2010/main" val="22236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192D9B-38EA-F64E-6F6B-3B7CC846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9DC31-41DF-BFA3-E876-A8795BD7A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Northern half of SE 6</a:t>
            </a:r>
            <a:r>
              <a:rPr lang="en-US" baseline="30000"/>
              <a:t>th</a:t>
            </a:r>
            <a:r>
              <a:rPr lang="en-US"/>
              <a:t> Street</a:t>
            </a:r>
          </a:p>
          <a:p>
            <a:r>
              <a:rPr lang="en-US"/>
              <a:t>Southern half of SE 6</a:t>
            </a:r>
            <a:r>
              <a:rPr lang="en-US" baseline="30000"/>
              <a:t>th</a:t>
            </a:r>
            <a:r>
              <a:rPr lang="en-US"/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1786478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2EAC7-D0C1-1747-DB9B-6EFD40BB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F0703A-46A6-B8D6-61E2-E5C6DD00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Status: Northern Half of SE 6</a:t>
            </a:r>
            <a:r>
              <a:rPr lang="en-US" baseline="30000"/>
              <a:t>th</a:t>
            </a:r>
            <a:r>
              <a:rPr lang="en-US"/>
              <a:t> Street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A2DE61A-C61C-6965-4478-C88E4F6C5639}"/>
              </a:ext>
            </a:extLst>
          </p:cNvPr>
          <p:cNvSpPr txBox="1">
            <a:spLocks/>
          </p:cNvSpPr>
          <p:nvPr/>
        </p:nvSpPr>
        <p:spPr>
          <a:xfrm>
            <a:off x="299772" y="1279917"/>
            <a:ext cx="11225752" cy="5073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completed</a:t>
            </a:r>
          </a:p>
          <a:p>
            <a:r>
              <a:rPr lang="en-US" dirty="0"/>
              <a:t>Construction is substantially complete:</a:t>
            </a:r>
          </a:p>
          <a:p>
            <a:pPr lvl="1"/>
            <a:r>
              <a:rPr lang="en-US" sz="2000" dirty="0"/>
              <a:t>Underground utilities</a:t>
            </a:r>
          </a:p>
          <a:p>
            <a:pPr lvl="1"/>
            <a:r>
              <a:rPr lang="en-US" sz="2000" dirty="0"/>
              <a:t>Base asphalt lift </a:t>
            </a:r>
          </a:p>
          <a:p>
            <a:pPr lvl="1"/>
            <a:r>
              <a:rPr lang="en-US" sz="2000" dirty="0"/>
              <a:t>Streetlights</a:t>
            </a:r>
          </a:p>
          <a:p>
            <a:pPr lvl="1"/>
            <a:r>
              <a:rPr lang="en-US" sz="2000" dirty="0"/>
              <a:t>Sidewalks/curb ramps</a:t>
            </a:r>
          </a:p>
          <a:p>
            <a:pPr lvl="1"/>
            <a:r>
              <a:rPr lang="en-US" sz="2000" dirty="0"/>
              <a:t>Signage</a:t>
            </a:r>
          </a:p>
          <a:p>
            <a:r>
              <a:rPr lang="en-US" dirty="0"/>
              <a:t>Remaining construction:</a:t>
            </a:r>
          </a:p>
          <a:p>
            <a:pPr lvl="1"/>
            <a:r>
              <a:rPr lang="en-US" sz="2000" dirty="0"/>
              <a:t>Final lift of asphalt, dependent on developer's building construction timeline</a:t>
            </a:r>
          </a:p>
          <a:p>
            <a:pPr lvl="1"/>
            <a:r>
              <a:rPr lang="en-US" sz="2000" dirty="0"/>
              <a:t>Punchlist items (to be done)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621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4D9C7-DA5C-BB74-3402-770DBF0C3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A8FF65-E2D2-B710-5597-D6E964F4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Half of SE 6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</p:txBody>
      </p:sp>
      <p:pic>
        <p:nvPicPr>
          <p:cNvPr id="7" name="Picture 6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04A9D11C-1228-9407-DC7D-9536E450C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96" y="0"/>
            <a:ext cx="5102412" cy="6870260"/>
          </a:xfrm>
          <a:prstGeom prst="rect">
            <a:avLst/>
          </a:prstGeom>
        </p:spPr>
      </p:pic>
      <p:pic>
        <p:nvPicPr>
          <p:cNvPr id="13" name="Picture 12" descr="A picture containing sky, outdoor, tree, ground&#10;&#10;AI-generated content may be incorrect.">
            <a:extLst>
              <a:ext uri="{FF2B5EF4-FFF2-40B4-BE49-F238E27FC236}">
                <a16:creationId xmlns:a16="http://schemas.microsoft.com/office/drawing/2014/main" id="{3494B7B2-06E9-5883-8550-603516E5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49" y="1233250"/>
            <a:ext cx="3968131" cy="5358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9F3614-6BB6-860A-6644-E87E480BFA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74" t="35189" r="5966" b="20614"/>
          <a:stretch>
            <a:fillRect/>
          </a:stretch>
        </p:blipFill>
        <p:spPr>
          <a:xfrm>
            <a:off x="2871216" y="4268336"/>
            <a:ext cx="4215876" cy="1819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29A2A545-B3BF-3BCE-9771-123B7FA64F3D}"/>
              </a:ext>
            </a:extLst>
          </p:cNvPr>
          <p:cNvSpPr/>
          <p:nvPr/>
        </p:nvSpPr>
        <p:spPr>
          <a:xfrm>
            <a:off x="6519111" y="5635377"/>
            <a:ext cx="216816" cy="197963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8C1086F-C3F7-578A-2128-1C7A69308206}"/>
              </a:ext>
            </a:extLst>
          </p:cNvPr>
          <p:cNvSpPr txBox="1">
            <a:spLocks/>
          </p:cNvSpPr>
          <p:nvPr/>
        </p:nvSpPr>
        <p:spPr>
          <a:xfrm>
            <a:off x="3118961" y="6088124"/>
            <a:ext cx="5026051" cy="335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Looking west from 224</a:t>
            </a:r>
            <a:r>
              <a:rPr lang="en-US" sz="1400" baseline="30000" dirty="0"/>
              <a:t>th</a:t>
            </a:r>
            <a:r>
              <a:rPr lang="en-US" sz="1400" dirty="0"/>
              <a:t> Ave SE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2/10/2026</a:t>
            </a:r>
          </a:p>
        </p:txBody>
      </p:sp>
    </p:spTree>
    <p:extLst>
      <p:ext uri="{BB962C8B-B14F-4D97-AF65-F5344CB8AC3E}">
        <p14:creationId xmlns:p14="http://schemas.microsoft.com/office/powerpoint/2010/main" val="231117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E95F6-4BB9-4C3F-85D9-C82C46BAD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4E75CA-B920-D424-7A1D-CB604B24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Half of SE 6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</p:txBody>
      </p:sp>
      <p:pic>
        <p:nvPicPr>
          <p:cNvPr id="15" name="Picture 14" descr="A picture containing sky, outdoor, day&#10;&#10;AI-generated content may be incorrect.">
            <a:extLst>
              <a:ext uri="{FF2B5EF4-FFF2-40B4-BE49-F238E27FC236}">
                <a16:creationId xmlns:a16="http://schemas.microsoft.com/office/drawing/2014/main" id="{C9F28743-FC9D-7412-DE3B-316C9C40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37" y="0"/>
            <a:ext cx="5078931" cy="6857841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1185F4D-A0F1-568F-CD41-6A0587F84F7D}"/>
              </a:ext>
            </a:extLst>
          </p:cNvPr>
          <p:cNvSpPr txBox="1">
            <a:spLocks/>
          </p:cNvSpPr>
          <p:nvPr/>
        </p:nvSpPr>
        <p:spPr>
          <a:xfrm>
            <a:off x="4022551" y="5701774"/>
            <a:ext cx="3167086" cy="335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Looking east from 222</a:t>
            </a:r>
            <a:r>
              <a:rPr lang="en-US" sz="1400" baseline="30000" dirty="0"/>
              <a:t>nd</a:t>
            </a:r>
            <a:r>
              <a:rPr lang="en-US" sz="1400" dirty="0"/>
              <a:t> Pl SE (photo right) and near 224</a:t>
            </a:r>
            <a:r>
              <a:rPr lang="en-US" sz="1400" baseline="30000" dirty="0"/>
              <a:t>th</a:t>
            </a:r>
            <a:r>
              <a:rPr lang="en-US" sz="1400" dirty="0"/>
              <a:t> Ave NE &amp; SE 6</a:t>
            </a:r>
            <a:r>
              <a:rPr lang="en-US" sz="1400" baseline="30000" dirty="0"/>
              <a:t>th</a:t>
            </a:r>
            <a:r>
              <a:rPr lang="en-US" sz="1400" dirty="0"/>
              <a:t> Street (photo left).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2/10/2026</a:t>
            </a:r>
          </a:p>
        </p:txBody>
      </p:sp>
      <p:pic>
        <p:nvPicPr>
          <p:cNvPr id="19" name="Picture 18" descr="A picture containing outdoor, sky, tree, ground&#10;&#10;AI-generated content may be incorrect.">
            <a:extLst>
              <a:ext uri="{FF2B5EF4-FFF2-40B4-BE49-F238E27FC236}">
                <a16:creationId xmlns:a16="http://schemas.microsoft.com/office/drawing/2014/main" id="{3CCE9C09-530D-8B76-E013-E93ABCFBB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36" y="1217123"/>
            <a:ext cx="3787015" cy="5374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F7A2DB-B61C-0C14-1E39-3D6570DBC4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74" t="35189" r="5966" b="20614"/>
          <a:stretch>
            <a:fillRect/>
          </a:stretch>
        </p:blipFill>
        <p:spPr>
          <a:xfrm>
            <a:off x="3592118" y="4036005"/>
            <a:ext cx="3859064" cy="1665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2D72C1F-D20D-195B-E056-A16D8B3F883E}"/>
              </a:ext>
            </a:extLst>
          </p:cNvPr>
          <p:cNvSpPr/>
          <p:nvPr/>
        </p:nvSpPr>
        <p:spPr>
          <a:xfrm>
            <a:off x="3914143" y="5132809"/>
            <a:ext cx="216816" cy="197963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CB711A35-0AB2-C1EA-F410-62E908A7B7A5}"/>
              </a:ext>
            </a:extLst>
          </p:cNvPr>
          <p:cNvSpPr/>
          <p:nvPr/>
        </p:nvSpPr>
        <p:spPr>
          <a:xfrm>
            <a:off x="6322836" y="5266927"/>
            <a:ext cx="216816" cy="197963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5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B0127-5F69-153F-4763-4A968266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47AF34-7995-65FA-B6D0-7BFE45F2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Status: Southern Half of SE 6</a:t>
            </a:r>
            <a:r>
              <a:rPr lang="en-US" baseline="30000"/>
              <a:t>th</a:t>
            </a:r>
            <a:r>
              <a:rPr lang="en-US"/>
              <a:t> Street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E73848C-64E5-D502-BC8A-677256E5157B}"/>
              </a:ext>
            </a:extLst>
          </p:cNvPr>
          <p:cNvSpPr txBox="1">
            <a:spLocks/>
          </p:cNvSpPr>
          <p:nvPr/>
        </p:nvSpPr>
        <p:spPr>
          <a:xfrm>
            <a:off x="483122" y="1300767"/>
            <a:ext cx="11362514" cy="48761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30% design complete</a:t>
            </a:r>
          </a:p>
          <a:p>
            <a:r>
              <a:rPr lang="en-US" dirty="0"/>
              <a:t>Final design completion - June 2026</a:t>
            </a:r>
          </a:p>
          <a:p>
            <a:pPr lvl="1"/>
            <a:r>
              <a:rPr lang="en-US" sz="2000" dirty="0"/>
              <a:t>Details refined between 30-100% design</a:t>
            </a:r>
          </a:p>
          <a:p>
            <a:pPr lvl="1"/>
            <a:r>
              <a:rPr lang="en-US" sz="2000" dirty="0"/>
              <a:t>Access management to be shared with community at City Council meeting for construction contract award (July)</a:t>
            </a:r>
          </a:p>
          <a:p>
            <a:r>
              <a:rPr lang="en-US" dirty="0"/>
              <a:t>Construction start – August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D3D6A-6146-7803-974B-7A69C9BB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3" y="3892268"/>
            <a:ext cx="11682017" cy="2417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343EA2F-C2E6-EB08-865D-89FBA9AAE6CC}"/>
              </a:ext>
            </a:extLst>
          </p:cNvPr>
          <p:cNvSpPr txBox="1">
            <a:spLocks/>
          </p:cNvSpPr>
          <p:nvPr/>
        </p:nvSpPr>
        <p:spPr>
          <a:xfrm>
            <a:off x="213343" y="6309966"/>
            <a:ext cx="5026051" cy="335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1B4278"/>
                </a:solidFill>
              </a:rPr>
              <a:t>Site plan from 30% Design Submittal. </a:t>
            </a:r>
          </a:p>
        </p:txBody>
      </p:sp>
    </p:spTree>
    <p:extLst>
      <p:ext uri="{BB962C8B-B14F-4D97-AF65-F5344CB8AC3E}">
        <p14:creationId xmlns:p14="http://schemas.microsoft.com/office/powerpoint/2010/main" val="21199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DF1C-00A1-7695-E103-86F8B4F6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09" y="1358666"/>
            <a:ext cx="11343241" cy="5065324"/>
          </a:xfrm>
        </p:spPr>
        <p:txBody>
          <a:bodyPr/>
          <a:lstStyle/>
          <a:p>
            <a:r>
              <a:rPr lang="en-US" dirty="0"/>
              <a:t>Renew the contract, expired at the end of 2025</a:t>
            </a:r>
          </a:p>
          <a:p>
            <a:r>
              <a:rPr lang="en-US" dirty="0"/>
              <a:t>Scope refinement </a:t>
            </a:r>
          </a:p>
          <a:p>
            <a:pPr lvl="1"/>
            <a:r>
              <a:rPr lang="en-US" sz="2000" dirty="0"/>
              <a:t>Updated stormwater Technical Information Report (TIR) to save the rain gardens</a:t>
            </a:r>
          </a:p>
          <a:p>
            <a:pPr lvl="1"/>
            <a:r>
              <a:rPr lang="en-US" sz="2000" dirty="0"/>
              <a:t>Construction bid and advertisement support</a:t>
            </a:r>
          </a:p>
          <a:p>
            <a:pPr lvl="1"/>
            <a:r>
              <a:rPr lang="en-US" sz="2000" dirty="0"/>
              <a:t>Approx. $50,000 additional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3CE04F-0D0A-E232-2B85-7328D5F3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 Approval Request Coming Up</a:t>
            </a:r>
          </a:p>
        </p:txBody>
      </p:sp>
      <p:pic>
        <p:nvPicPr>
          <p:cNvPr id="2" name="Picture 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F90BADE-DE28-69ED-AB15-B41BA47E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288" y="3201134"/>
            <a:ext cx="7304025" cy="33649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2105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F3253-AAA6-C901-9F88-0A64A76E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3F355D-4117-D185-E2E4-1BB37954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Rain Gardens</a:t>
            </a:r>
          </a:p>
        </p:txBody>
      </p:sp>
      <p:pic>
        <p:nvPicPr>
          <p:cNvPr id="2" name="Content Placeholder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3E2C1B-4DB1-F8D2-1FC0-7CFB90E99C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10101" y="1609140"/>
            <a:ext cx="7207660" cy="3410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0C8BE5D-59F7-6532-FF1A-9FDBBD4DF5D9}"/>
              </a:ext>
            </a:extLst>
          </p:cNvPr>
          <p:cNvSpPr txBox="1">
            <a:spLocks/>
          </p:cNvSpPr>
          <p:nvPr/>
        </p:nvSpPr>
        <p:spPr>
          <a:xfrm>
            <a:off x="374239" y="1528588"/>
            <a:ext cx="4126977" cy="3800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Reduced flooding &amp; erosion</a:t>
            </a:r>
          </a:p>
          <a:p>
            <a:r>
              <a:rPr lang="en-US" dirty="0"/>
              <a:t>Improved water quality</a:t>
            </a:r>
          </a:p>
          <a:p>
            <a:r>
              <a:rPr lang="en-US" dirty="0"/>
              <a:t>Groundwater recharge</a:t>
            </a:r>
          </a:p>
          <a:p>
            <a:r>
              <a:rPr lang="en-US" dirty="0"/>
              <a:t>Cost-effective infrastructure</a:t>
            </a:r>
          </a:p>
          <a:p>
            <a:r>
              <a:rPr lang="en-US" dirty="0"/>
              <a:t>Provides micro-habitats for wildlife</a:t>
            </a:r>
          </a:p>
          <a:p>
            <a:r>
              <a:rPr lang="en-US" dirty="0"/>
              <a:t>Provides resiliency for stormwater management</a:t>
            </a:r>
          </a:p>
          <a:p>
            <a:r>
              <a:rPr lang="en-US" dirty="0"/>
              <a:t>Is considered a Low-Impact Development (LID), which is a preferred method of managing stormwater by mimicking natural hydrologic conditions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1EC21A6-4737-2AAD-519F-21EF27DC45EA}"/>
              </a:ext>
            </a:extLst>
          </p:cNvPr>
          <p:cNvSpPr txBox="1">
            <a:spLocks/>
          </p:cNvSpPr>
          <p:nvPr/>
        </p:nvSpPr>
        <p:spPr>
          <a:xfrm>
            <a:off x="6095999" y="1358665"/>
            <a:ext cx="5612877" cy="5065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D87BB-C435-BB77-CB1F-3CA12D799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85E722-F846-4640-AD05-AEF7B72D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Budget: SE 6</a:t>
            </a:r>
            <a:r>
              <a:rPr lang="en-US" baseline="30000"/>
              <a:t>th</a:t>
            </a:r>
            <a:r>
              <a:rPr lang="en-US"/>
              <a:t> Street Improvements, Phase A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D44EB5D-7322-72FE-08A3-4DC1FBA41B75}"/>
              </a:ext>
            </a:extLst>
          </p:cNvPr>
          <p:cNvSpPr txBox="1">
            <a:spLocks/>
          </p:cNvSpPr>
          <p:nvPr/>
        </p:nvSpPr>
        <p:spPr>
          <a:xfrm>
            <a:off x="374239" y="1476027"/>
            <a:ext cx="10979561" cy="3410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$2.55M project budget (design, permitting, construction, etc.)</a:t>
            </a:r>
          </a:p>
          <a:p>
            <a:r>
              <a:rPr lang="en-US" dirty="0"/>
              <a:t>Original design contract: $336,000</a:t>
            </a:r>
          </a:p>
          <a:p>
            <a:pPr lvl="1"/>
            <a:r>
              <a:rPr lang="en-US" dirty="0"/>
              <a:t>Spent to date: $90,000</a:t>
            </a:r>
          </a:p>
          <a:p>
            <a:r>
              <a:rPr lang="en-US" dirty="0"/>
              <a:t>New contract amount includes</a:t>
            </a:r>
          </a:p>
          <a:p>
            <a:pPr lvl="1"/>
            <a:r>
              <a:rPr lang="en-US" dirty="0"/>
              <a:t>100% design, bid package</a:t>
            </a:r>
          </a:p>
          <a:p>
            <a:pPr lvl="1"/>
            <a:r>
              <a:rPr lang="en-US" dirty="0"/>
              <a:t>Approx. $50,000 additional funding for stormwater, construction advertisement support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6507B91-A7DA-FB70-E128-E38D1107B736}"/>
              </a:ext>
            </a:extLst>
          </p:cNvPr>
          <p:cNvSpPr txBox="1">
            <a:spLocks/>
          </p:cNvSpPr>
          <p:nvPr/>
        </p:nvSpPr>
        <p:spPr>
          <a:xfrm>
            <a:off x="6095999" y="1358665"/>
            <a:ext cx="5612877" cy="5065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3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0B042A-E4E4-7AF4-3031-14507FD5A462}"/>
              </a:ext>
            </a:extLst>
          </p:cNvPr>
          <p:cNvGrpSpPr/>
          <p:nvPr/>
        </p:nvGrpSpPr>
        <p:grpSpPr>
          <a:xfrm>
            <a:off x="5628860" y="3034637"/>
            <a:ext cx="155051" cy="559772"/>
            <a:chOff x="10831923" y="3420130"/>
            <a:chExt cx="155051" cy="55977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8B5CBC5-C7FA-C7CF-40FD-3D03303518DE}"/>
                </a:ext>
              </a:extLst>
            </p:cNvPr>
            <p:cNvCxnSpPr/>
            <p:nvPr/>
          </p:nvCxnSpPr>
          <p:spPr>
            <a:xfrm flipV="1">
              <a:off x="10909449" y="3563253"/>
              <a:ext cx="2663" cy="41664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9E4C0CB-3D71-DC93-38A0-B336D78C0BD9}"/>
                </a:ext>
              </a:extLst>
            </p:cNvPr>
            <p:cNvSpPr/>
            <p:nvPr/>
          </p:nvSpPr>
          <p:spPr>
            <a:xfrm>
              <a:off x="10831923" y="3420130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9F01BD9-3BEB-D8E9-343B-F370B2FE84BE}"/>
              </a:ext>
            </a:extLst>
          </p:cNvPr>
          <p:cNvGrpSpPr/>
          <p:nvPr/>
        </p:nvGrpSpPr>
        <p:grpSpPr>
          <a:xfrm>
            <a:off x="610250" y="2428668"/>
            <a:ext cx="155051" cy="1321591"/>
            <a:chOff x="345509" y="2428668"/>
            <a:chExt cx="155051" cy="1321591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09B9130-A154-8DB8-0962-9AA4B8AD7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698" y="2572480"/>
              <a:ext cx="0" cy="117777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7901137-B785-6F42-0439-A32FEA45F687}"/>
                </a:ext>
              </a:extLst>
            </p:cNvPr>
            <p:cNvSpPr/>
            <p:nvPr/>
          </p:nvSpPr>
          <p:spPr>
            <a:xfrm>
              <a:off x="345509" y="2428668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6C3CE18-8B93-C239-399F-B4F1B58A6AE0}"/>
              </a:ext>
            </a:extLst>
          </p:cNvPr>
          <p:cNvGrpSpPr/>
          <p:nvPr/>
        </p:nvGrpSpPr>
        <p:grpSpPr>
          <a:xfrm>
            <a:off x="4180318" y="3095522"/>
            <a:ext cx="155051" cy="559772"/>
            <a:chOff x="10831923" y="3420130"/>
            <a:chExt cx="155051" cy="55977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2CA26C6-54B0-0D92-ABF4-9A8A085C7048}"/>
                </a:ext>
              </a:extLst>
            </p:cNvPr>
            <p:cNvCxnSpPr/>
            <p:nvPr/>
          </p:nvCxnSpPr>
          <p:spPr>
            <a:xfrm flipV="1">
              <a:off x="10909449" y="3563253"/>
              <a:ext cx="2663" cy="41664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C3469E5-1721-0A0C-289C-E5AE1400BA02}"/>
                </a:ext>
              </a:extLst>
            </p:cNvPr>
            <p:cNvSpPr/>
            <p:nvPr/>
          </p:nvSpPr>
          <p:spPr>
            <a:xfrm>
              <a:off x="10831923" y="3420130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AACD626-5B2C-7857-9F13-C47295F01F2A}"/>
              </a:ext>
            </a:extLst>
          </p:cNvPr>
          <p:cNvGrpSpPr/>
          <p:nvPr/>
        </p:nvGrpSpPr>
        <p:grpSpPr>
          <a:xfrm>
            <a:off x="7372021" y="3900805"/>
            <a:ext cx="155051" cy="1112908"/>
            <a:chOff x="3886583" y="4389339"/>
            <a:chExt cx="155051" cy="111290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F1D445A-2C43-D68E-C1B2-722AD6802950}"/>
                </a:ext>
              </a:extLst>
            </p:cNvPr>
            <p:cNvCxnSpPr>
              <a:cxnSpLocks/>
              <a:stCxn id="56" idx="0"/>
            </p:cNvCxnSpPr>
            <p:nvPr/>
          </p:nvCxnSpPr>
          <p:spPr>
            <a:xfrm flipH="1" flipV="1">
              <a:off x="3954439" y="4389339"/>
              <a:ext cx="9670" cy="96978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69547CE-EF9D-84CE-51DF-947F1F954355}"/>
                </a:ext>
              </a:extLst>
            </p:cNvPr>
            <p:cNvSpPr/>
            <p:nvPr/>
          </p:nvSpPr>
          <p:spPr>
            <a:xfrm>
              <a:off x="3886583" y="5359124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E3455EB-B916-A781-D9D4-AF62846C3DF8}"/>
              </a:ext>
            </a:extLst>
          </p:cNvPr>
          <p:cNvGrpSpPr/>
          <p:nvPr/>
        </p:nvGrpSpPr>
        <p:grpSpPr>
          <a:xfrm>
            <a:off x="1615709" y="3750259"/>
            <a:ext cx="155051" cy="1112908"/>
            <a:chOff x="3886583" y="4389339"/>
            <a:chExt cx="155051" cy="1112908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1B6487-506A-FD11-C88B-8799458DDB15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954439" y="4389339"/>
              <a:ext cx="9670" cy="96978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3B3F42D-3127-375E-04FE-19E83C627F17}"/>
                </a:ext>
              </a:extLst>
            </p:cNvPr>
            <p:cNvSpPr/>
            <p:nvPr/>
          </p:nvSpPr>
          <p:spPr>
            <a:xfrm>
              <a:off x="3886583" y="5359124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268C51-57B7-7189-BEE5-D802D6543EBC}"/>
              </a:ext>
            </a:extLst>
          </p:cNvPr>
          <p:cNvGrpSpPr/>
          <p:nvPr/>
        </p:nvGrpSpPr>
        <p:grpSpPr>
          <a:xfrm>
            <a:off x="6084073" y="3902659"/>
            <a:ext cx="155051" cy="1112908"/>
            <a:chOff x="3886583" y="4389339"/>
            <a:chExt cx="155051" cy="111290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85D2F20-45D5-98C2-8B28-C4D8D28605A8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3954439" y="4389339"/>
              <a:ext cx="9670" cy="96978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1839417-FCAD-17E2-23A6-673A7A9F17D6}"/>
                </a:ext>
              </a:extLst>
            </p:cNvPr>
            <p:cNvSpPr/>
            <p:nvPr/>
          </p:nvSpPr>
          <p:spPr>
            <a:xfrm>
              <a:off x="3886583" y="5359124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4086327-8301-E631-5639-4067F3F4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588D4-89FA-30FB-2E3A-CB54D4DA82A7}"/>
              </a:ext>
            </a:extLst>
          </p:cNvPr>
          <p:cNvSpPr txBox="1"/>
          <p:nvPr/>
        </p:nvSpPr>
        <p:spPr>
          <a:xfrm>
            <a:off x="1029527" y="2500741"/>
            <a:ext cx="188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Contract Renewal Approval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C110BC-17F1-99BA-13F1-3EB33433924F}"/>
              </a:ext>
            </a:extLst>
          </p:cNvPr>
          <p:cNvGrpSpPr/>
          <p:nvPr/>
        </p:nvGrpSpPr>
        <p:grpSpPr>
          <a:xfrm>
            <a:off x="1908167" y="3044477"/>
            <a:ext cx="155051" cy="559772"/>
            <a:chOff x="10831923" y="3420130"/>
            <a:chExt cx="155051" cy="5597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96993E4-A5DF-2FD0-1068-FECBA0D59D79}"/>
                </a:ext>
              </a:extLst>
            </p:cNvPr>
            <p:cNvCxnSpPr/>
            <p:nvPr/>
          </p:nvCxnSpPr>
          <p:spPr>
            <a:xfrm flipV="1">
              <a:off x="10909449" y="3563253"/>
              <a:ext cx="2663" cy="41664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4FE3728-952F-AC68-A278-7968C95CDFBA}"/>
                </a:ext>
              </a:extLst>
            </p:cNvPr>
            <p:cNvSpPr/>
            <p:nvPr/>
          </p:nvSpPr>
          <p:spPr>
            <a:xfrm>
              <a:off x="10831923" y="3420130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5817E3-6518-5632-D435-D222BEFD5844}"/>
              </a:ext>
            </a:extLst>
          </p:cNvPr>
          <p:cNvSpPr txBox="1"/>
          <p:nvPr/>
        </p:nvSpPr>
        <p:spPr>
          <a:xfrm>
            <a:off x="3318464" y="2572480"/>
            <a:ext cx="188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90% Design Complete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4D01D1-94EB-CC70-2769-7333E6B26AB7}"/>
              </a:ext>
            </a:extLst>
          </p:cNvPr>
          <p:cNvGrpSpPr/>
          <p:nvPr/>
        </p:nvGrpSpPr>
        <p:grpSpPr>
          <a:xfrm>
            <a:off x="6434661" y="3023961"/>
            <a:ext cx="155051" cy="559772"/>
            <a:chOff x="10831923" y="3420130"/>
            <a:chExt cx="155051" cy="5597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94406D-9B32-6256-F6D4-0666E8667F48}"/>
                </a:ext>
              </a:extLst>
            </p:cNvPr>
            <p:cNvCxnSpPr/>
            <p:nvPr/>
          </p:nvCxnSpPr>
          <p:spPr>
            <a:xfrm flipV="1">
              <a:off x="10909449" y="3563253"/>
              <a:ext cx="2663" cy="41664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BED1713-DDD2-FEC8-D712-1B7B7304D7A5}"/>
                </a:ext>
              </a:extLst>
            </p:cNvPr>
            <p:cNvSpPr/>
            <p:nvPr/>
          </p:nvSpPr>
          <p:spPr>
            <a:xfrm>
              <a:off x="10831923" y="3420130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BC7CCB1-F7E5-BA6D-CAAA-5AD347B0E276}"/>
              </a:ext>
            </a:extLst>
          </p:cNvPr>
          <p:cNvSpPr txBox="1"/>
          <p:nvPr/>
        </p:nvSpPr>
        <p:spPr>
          <a:xfrm>
            <a:off x="6050698" y="2537247"/>
            <a:ext cx="119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Construction Contract 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4F7CE-25DA-16AC-35F5-4C90926B8F21}"/>
              </a:ext>
            </a:extLst>
          </p:cNvPr>
          <p:cNvSpPr txBox="1"/>
          <p:nvPr/>
        </p:nvSpPr>
        <p:spPr>
          <a:xfrm>
            <a:off x="7439877" y="2392623"/>
            <a:ext cx="136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Begin Construction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D2C5BA-126C-2144-5A1C-F87029420B52}"/>
              </a:ext>
            </a:extLst>
          </p:cNvPr>
          <p:cNvGrpSpPr/>
          <p:nvPr/>
        </p:nvGrpSpPr>
        <p:grpSpPr>
          <a:xfrm>
            <a:off x="11001231" y="3073280"/>
            <a:ext cx="155051" cy="559772"/>
            <a:chOff x="10831923" y="3420130"/>
            <a:chExt cx="155051" cy="55977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B03773-21F1-8116-DD36-D14F1777AAF9}"/>
                </a:ext>
              </a:extLst>
            </p:cNvPr>
            <p:cNvCxnSpPr/>
            <p:nvPr/>
          </p:nvCxnSpPr>
          <p:spPr>
            <a:xfrm flipV="1">
              <a:off x="10909449" y="3563253"/>
              <a:ext cx="2663" cy="41664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EC4A07-4F35-76A7-D50F-EC4D4E4D9C7B}"/>
                </a:ext>
              </a:extLst>
            </p:cNvPr>
            <p:cNvSpPr/>
            <p:nvPr/>
          </p:nvSpPr>
          <p:spPr>
            <a:xfrm>
              <a:off x="10831923" y="3420130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7DFB114-CAB8-14F6-2D20-30F2B559D107}"/>
              </a:ext>
            </a:extLst>
          </p:cNvPr>
          <p:cNvSpPr txBox="1"/>
          <p:nvPr/>
        </p:nvSpPr>
        <p:spPr>
          <a:xfrm>
            <a:off x="10170615" y="2528102"/>
            <a:ext cx="188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Complete Construction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EDE053-E431-6BEC-12D0-21191D06C6D2}"/>
              </a:ext>
            </a:extLst>
          </p:cNvPr>
          <p:cNvGrpSpPr/>
          <p:nvPr/>
        </p:nvGrpSpPr>
        <p:grpSpPr>
          <a:xfrm>
            <a:off x="256224" y="3575232"/>
            <a:ext cx="9824460" cy="632493"/>
            <a:chOff x="310291" y="3743002"/>
            <a:chExt cx="11944609" cy="474650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C125C1D4-AA90-6B90-EB86-35C9593B9493}"/>
                </a:ext>
              </a:extLst>
            </p:cNvPr>
            <p:cNvSpPr/>
            <p:nvPr/>
          </p:nvSpPr>
          <p:spPr>
            <a:xfrm>
              <a:off x="310291" y="3743002"/>
              <a:ext cx="1435400" cy="474650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Jan</a:t>
              </a:r>
            </a:p>
          </p:txBody>
        </p:sp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41BCB316-5991-B441-F435-FCE60C2A074D}"/>
                </a:ext>
              </a:extLst>
            </p:cNvPr>
            <p:cNvSpPr/>
            <p:nvPr/>
          </p:nvSpPr>
          <p:spPr>
            <a:xfrm>
              <a:off x="1623942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Feb</a:t>
              </a:r>
            </a:p>
          </p:txBody>
        </p: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D69E5AF9-3215-C72B-55FE-6FB552D78E3E}"/>
                </a:ext>
              </a:extLst>
            </p:cNvPr>
            <p:cNvSpPr/>
            <p:nvPr/>
          </p:nvSpPr>
          <p:spPr>
            <a:xfrm>
              <a:off x="2937593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Mar</a:t>
              </a: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4BC4964C-BA2F-2DF0-83C6-367E7C0F700F}"/>
                </a:ext>
              </a:extLst>
            </p:cNvPr>
            <p:cNvSpPr/>
            <p:nvPr/>
          </p:nvSpPr>
          <p:spPr>
            <a:xfrm>
              <a:off x="4251243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Apr</a:t>
              </a: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8FC31BFB-158D-414D-E4E9-C5E6D314AF3A}"/>
                </a:ext>
              </a:extLst>
            </p:cNvPr>
            <p:cNvSpPr/>
            <p:nvPr/>
          </p:nvSpPr>
          <p:spPr>
            <a:xfrm>
              <a:off x="6878545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Jun</a:t>
              </a: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FA3E310D-2A9D-1732-B6B9-7AC4807B4AB4}"/>
                </a:ext>
              </a:extLst>
            </p:cNvPr>
            <p:cNvSpPr/>
            <p:nvPr/>
          </p:nvSpPr>
          <p:spPr>
            <a:xfrm>
              <a:off x="5564894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May</a:t>
              </a: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643BFAA9-DEAC-826B-D04C-28E459F7A99A}"/>
                </a:ext>
              </a:extLst>
            </p:cNvPr>
            <p:cNvSpPr/>
            <p:nvPr/>
          </p:nvSpPr>
          <p:spPr>
            <a:xfrm>
              <a:off x="9505848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Aug</a:t>
              </a: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C7944F81-F134-070B-0AED-1D60B7A34BE8}"/>
                </a:ext>
              </a:extLst>
            </p:cNvPr>
            <p:cNvSpPr/>
            <p:nvPr/>
          </p:nvSpPr>
          <p:spPr>
            <a:xfrm>
              <a:off x="8192196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Jul</a:t>
              </a: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E20208CB-9FE9-6DAE-A514-D55F9830A6FC}"/>
                </a:ext>
              </a:extLst>
            </p:cNvPr>
            <p:cNvSpPr/>
            <p:nvPr/>
          </p:nvSpPr>
          <p:spPr>
            <a:xfrm>
              <a:off x="10819500" y="3743002"/>
              <a:ext cx="1435400" cy="47465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Sep</a:t>
              </a:r>
            </a:p>
          </p:txBody>
        </p:sp>
      </p:grp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674D34C8-52D4-E9B5-D357-A9EE6E6F76C1}"/>
              </a:ext>
            </a:extLst>
          </p:cNvPr>
          <p:cNvSpPr/>
          <p:nvPr/>
        </p:nvSpPr>
        <p:spPr>
          <a:xfrm>
            <a:off x="9941782" y="3561491"/>
            <a:ext cx="1180619" cy="632493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Oct</a:t>
            </a: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835CC49A-71BB-EE7D-72CE-0621311BF885}"/>
              </a:ext>
            </a:extLst>
          </p:cNvPr>
          <p:cNvSpPr/>
          <p:nvPr/>
        </p:nvSpPr>
        <p:spPr>
          <a:xfrm>
            <a:off x="10984318" y="3547750"/>
            <a:ext cx="1180619" cy="632493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Nov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204996-D10E-F6F9-730E-9D2D8F6CF3D4}"/>
              </a:ext>
            </a:extLst>
          </p:cNvPr>
          <p:cNvSpPr txBox="1"/>
          <p:nvPr/>
        </p:nvSpPr>
        <p:spPr>
          <a:xfrm>
            <a:off x="5255240" y="5114199"/>
            <a:ext cx="188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100% Design Complete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AA2F3E-50FF-19BB-1581-84C574B38204}"/>
              </a:ext>
            </a:extLst>
          </p:cNvPr>
          <p:cNvSpPr txBox="1"/>
          <p:nvPr/>
        </p:nvSpPr>
        <p:spPr>
          <a:xfrm>
            <a:off x="463011" y="4944005"/>
            <a:ext cx="188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Study Session: Project Update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7030E4C-63F7-D3A6-F337-5280F1F19B4B}"/>
              </a:ext>
            </a:extLst>
          </p:cNvPr>
          <p:cNvSpPr txBox="1"/>
          <p:nvPr/>
        </p:nvSpPr>
        <p:spPr>
          <a:xfrm>
            <a:off x="6936761" y="5114199"/>
            <a:ext cx="10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Contract Award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130E72-E19F-DDE2-3459-735356C814BA}"/>
              </a:ext>
            </a:extLst>
          </p:cNvPr>
          <p:cNvGrpSpPr/>
          <p:nvPr/>
        </p:nvGrpSpPr>
        <p:grpSpPr>
          <a:xfrm>
            <a:off x="8067507" y="3001719"/>
            <a:ext cx="155051" cy="559772"/>
            <a:chOff x="10831923" y="3420130"/>
            <a:chExt cx="155051" cy="559772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33FB9B7-D35C-2F1B-16D4-64317DF2E1CA}"/>
                </a:ext>
              </a:extLst>
            </p:cNvPr>
            <p:cNvCxnSpPr/>
            <p:nvPr/>
          </p:nvCxnSpPr>
          <p:spPr>
            <a:xfrm flipV="1">
              <a:off x="10909449" y="3563253"/>
              <a:ext cx="2663" cy="41664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5957A8-2EE2-CE0F-3A30-3CB7633E26AB}"/>
                </a:ext>
              </a:extLst>
            </p:cNvPr>
            <p:cNvSpPr/>
            <p:nvPr/>
          </p:nvSpPr>
          <p:spPr>
            <a:xfrm>
              <a:off x="10831923" y="3420130"/>
              <a:ext cx="155051" cy="14312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1AAD77A-07F8-407D-8E4F-434D6C16CC1C}"/>
              </a:ext>
            </a:extLst>
          </p:cNvPr>
          <p:cNvSpPr txBox="1"/>
          <p:nvPr/>
        </p:nvSpPr>
        <p:spPr>
          <a:xfrm>
            <a:off x="5450396" y="1544324"/>
            <a:ext cx="129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2026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DAA213-8F0C-C500-B46F-2E26E64DF20F}"/>
              </a:ext>
            </a:extLst>
          </p:cNvPr>
          <p:cNvSpPr txBox="1"/>
          <p:nvPr/>
        </p:nvSpPr>
        <p:spPr>
          <a:xfrm>
            <a:off x="0" y="1702951"/>
            <a:ext cx="1386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Northern Half Substantially Complete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8EAD5-9633-5832-C175-5CBFB2AAB9EA}"/>
              </a:ext>
            </a:extLst>
          </p:cNvPr>
          <p:cNvSpPr txBox="1"/>
          <p:nvPr/>
        </p:nvSpPr>
        <p:spPr>
          <a:xfrm>
            <a:off x="4700774" y="2528102"/>
            <a:ext cx="188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ROW </a:t>
            </a:r>
          </a:p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Dedication</a:t>
            </a:r>
          </a:p>
        </p:txBody>
      </p:sp>
    </p:spTree>
    <p:extLst>
      <p:ext uri="{BB962C8B-B14F-4D97-AF65-F5344CB8AC3E}">
        <p14:creationId xmlns:p14="http://schemas.microsoft.com/office/powerpoint/2010/main" val="10602835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8620-4BDF-41D1-BCE8-F724D37C9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BBB0CC-94AB-3312-A9E4-D5AB542B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</a:t>
            </a:r>
            <a:r>
              <a:rPr lang="en-US">
                <a:latin typeface="+mn-lt"/>
              </a:rPr>
              <a:t> Overview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22CD8B-760C-F700-60A6-FD3FF34F6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4" y="1485901"/>
            <a:ext cx="10337276" cy="4155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Capital Projects: Implementation of Adopted Plans</a:t>
            </a:r>
          </a:p>
          <a:p>
            <a:r>
              <a:rPr lang="en-US" dirty="0"/>
              <a:t>Project Overview </a:t>
            </a:r>
          </a:p>
          <a:p>
            <a:r>
              <a:rPr lang="en-US" dirty="0"/>
              <a:t>Project Progress</a:t>
            </a:r>
          </a:p>
          <a:p>
            <a:r>
              <a:rPr lang="en-US" dirty="0"/>
              <a:t>Proposed Scope Refinements</a:t>
            </a:r>
          </a:p>
          <a:p>
            <a:r>
              <a:rPr lang="en-US" dirty="0"/>
              <a:t>Schedule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0902B-FBF2-5E3C-714B-8FE4B544F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E5C402-4A01-A686-9042-FEF2D15BB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731" y="1586706"/>
            <a:ext cx="8682643" cy="3787472"/>
          </a:xfrm>
        </p:spPr>
        <p:txBody>
          <a:bodyPr>
            <a:noAutofit/>
          </a:bodyPr>
          <a:lstStyle/>
          <a:p>
            <a:r>
              <a:rPr lang="en-US" b="1" dirty="0"/>
              <a:t>Design Contract award </a:t>
            </a:r>
            <a:r>
              <a:rPr lang="en-US" dirty="0"/>
              <a:t>(Feb. 17)</a:t>
            </a:r>
          </a:p>
          <a:p>
            <a:r>
              <a:rPr lang="en-US" dirty="0"/>
              <a:t>90% Design Complete (April)</a:t>
            </a:r>
          </a:p>
          <a:p>
            <a:r>
              <a:rPr lang="en-US" b="1" dirty="0"/>
              <a:t>ROW dedication to align with use </a:t>
            </a:r>
            <a:r>
              <a:rPr lang="en-US" dirty="0"/>
              <a:t>(June)</a:t>
            </a:r>
          </a:p>
          <a:p>
            <a:r>
              <a:rPr lang="en-US" dirty="0"/>
              <a:t>100% Design Complete (June)</a:t>
            </a:r>
          </a:p>
          <a:p>
            <a:r>
              <a:rPr lang="en-US" b="1" dirty="0"/>
              <a:t>Construction Contract Award </a:t>
            </a:r>
            <a:r>
              <a:rPr lang="en-US" dirty="0"/>
              <a:t>(July)</a:t>
            </a:r>
          </a:p>
          <a:p>
            <a:r>
              <a:rPr lang="en-US" b="1" dirty="0"/>
              <a:t>Ground-Breaking Ceremony </a:t>
            </a:r>
            <a:r>
              <a:rPr lang="en-US" dirty="0"/>
              <a:t>(August)</a:t>
            </a:r>
          </a:p>
          <a:p>
            <a:r>
              <a:rPr lang="en-US" dirty="0"/>
              <a:t>Construction Substantially Complete (November)</a:t>
            </a:r>
          </a:p>
          <a:p>
            <a:r>
              <a:rPr lang="en-US" b="1" dirty="0"/>
              <a:t>Ribbon-cutting Ceremony</a:t>
            </a:r>
            <a:r>
              <a:rPr lang="en-US" dirty="0"/>
              <a:t> (To Be Determined)</a:t>
            </a:r>
          </a:p>
          <a:p>
            <a:r>
              <a:rPr lang="en-US" b="1" dirty="0"/>
              <a:t>Construction Project Acceptance </a:t>
            </a:r>
            <a:r>
              <a:rPr lang="en-US" dirty="0"/>
              <a:t>(December)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*</a:t>
            </a:r>
            <a:r>
              <a:rPr lang="en-US" sz="1800" b="1" dirty="0"/>
              <a:t>Bold </a:t>
            </a:r>
            <a:r>
              <a:rPr lang="en-US" sz="1800" dirty="0"/>
              <a:t>text indicates Council/community meetings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AEC211-723F-9EEB-AAF5-C0755D3C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Project Milestones &amp; Council Meetings</a:t>
            </a:r>
          </a:p>
        </p:txBody>
      </p:sp>
    </p:spTree>
    <p:extLst>
      <p:ext uri="{BB962C8B-B14F-4D97-AF65-F5344CB8AC3E}">
        <p14:creationId xmlns:p14="http://schemas.microsoft.com/office/powerpoint/2010/main" val="36440953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5FEC-1C6C-CE69-D1FB-76D41C2941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B0BC69F2-9E52-790F-FBCA-2961AE8EB46C}"/>
              </a:ext>
            </a:extLst>
          </p:cNvPr>
          <p:cNvSpPr txBox="1">
            <a:spLocks/>
          </p:cNvSpPr>
          <p:nvPr/>
        </p:nvSpPr>
        <p:spPr>
          <a:xfrm>
            <a:off x="1081053" y="3311482"/>
            <a:ext cx="10029894" cy="7620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Audrie Starsy, Public Works Director</a:t>
            </a:r>
          </a:p>
          <a:p>
            <a:r>
              <a:rPr lang="en-US" dirty="0"/>
              <a:t>Lei Wu, City Engineer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53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AI-generated content may be incorrect.">
            <a:extLst>
              <a:ext uri="{FF2B5EF4-FFF2-40B4-BE49-F238E27FC236}">
                <a16:creationId xmlns:a16="http://schemas.microsoft.com/office/drawing/2014/main" id="{998252A3-EC8B-58AF-4FB7-04DF5BF83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35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BBDDCB-77EC-89AC-C6DE-3EE363986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Capital Projects:</a:t>
            </a:r>
          </a:p>
          <a:p>
            <a:r>
              <a:rPr lang="en-US" b="1" i="1" dirty="0"/>
              <a:t>Implement </a:t>
            </a:r>
            <a:r>
              <a:rPr lang="en-US" dirty="0"/>
              <a:t>the vision, goals, and policies from adopted community plans</a:t>
            </a:r>
          </a:p>
          <a:p>
            <a:pPr lvl="1"/>
            <a:r>
              <a:rPr lang="en-US" dirty="0"/>
              <a:t>Town Center Plan</a:t>
            </a:r>
          </a:p>
          <a:p>
            <a:pPr lvl="1"/>
            <a:r>
              <a:rPr lang="en-US" dirty="0"/>
              <a:t>Comprehensive Plan</a:t>
            </a:r>
          </a:p>
          <a:p>
            <a:pPr lvl="1"/>
            <a:r>
              <a:rPr lang="en-US" dirty="0"/>
              <a:t>Transportation Master Plan</a:t>
            </a:r>
          </a:p>
          <a:p>
            <a:r>
              <a:rPr lang="en-US" b="1" i="1" dirty="0"/>
              <a:t>Invest </a:t>
            </a:r>
            <a:r>
              <a:rPr lang="en-US" dirty="0"/>
              <a:t>in infrastructure to connect and support the community</a:t>
            </a:r>
          </a:p>
          <a:p>
            <a:r>
              <a:rPr lang="en-US" b="1" i="1" dirty="0"/>
              <a:t>Enhance </a:t>
            </a:r>
            <a:r>
              <a:rPr lang="en-US" i="1" dirty="0"/>
              <a:t>quality of life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1840AF-84A0-2BD4-4312-639A1187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Capital Projects</a:t>
            </a:r>
          </a:p>
        </p:txBody>
      </p:sp>
    </p:spTree>
    <p:extLst>
      <p:ext uri="{BB962C8B-B14F-4D97-AF65-F5344CB8AC3E}">
        <p14:creationId xmlns:p14="http://schemas.microsoft.com/office/powerpoint/2010/main" val="77398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E548CA-8D2D-8204-B74E-5844A0CA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AB55D2-72F7-8319-182D-5479ECC7C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1C23DD-8A52-5C7D-2FF0-4754CB74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Implementing Town Center Plan Goals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D780548-EF60-4D37-3640-95756727B42F}"/>
              </a:ext>
            </a:extLst>
          </p:cNvPr>
          <p:cNvGraphicFramePr/>
          <p:nvPr/>
        </p:nvGraphicFramePr>
        <p:xfrm>
          <a:off x="375130" y="2328420"/>
          <a:ext cx="5256997" cy="332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6FCE1C4-A933-58C6-2459-08879D004D21}"/>
              </a:ext>
            </a:extLst>
          </p:cNvPr>
          <p:cNvGraphicFramePr/>
          <p:nvPr/>
        </p:nvGraphicFramePr>
        <p:xfrm>
          <a:off x="6475032" y="2328420"/>
          <a:ext cx="5256997" cy="332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object 4">
            <a:extLst>
              <a:ext uri="{FF2B5EF4-FFF2-40B4-BE49-F238E27FC236}">
                <a16:creationId xmlns:a16="http://schemas.microsoft.com/office/drawing/2014/main" id="{B09EB7BA-13B8-1595-E737-55D9EA54648E}"/>
              </a:ext>
            </a:extLst>
          </p:cNvPr>
          <p:cNvSpPr txBox="1"/>
          <p:nvPr/>
        </p:nvSpPr>
        <p:spPr>
          <a:xfrm>
            <a:off x="920302" y="1483580"/>
            <a:ext cx="3793211" cy="609782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Town Center Goals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47D99-2757-6171-BDB6-2DBD69B69088}"/>
              </a:ext>
            </a:extLst>
          </p:cNvPr>
          <p:cNvSpPr txBox="1"/>
          <p:nvPr/>
        </p:nvSpPr>
        <p:spPr>
          <a:xfrm>
            <a:off x="7366340" y="1569514"/>
            <a:ext cx="37932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Project Outcomes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E04BB567-1821-9B97-5278-0C2CC5EF97B9}"/>
              </a:ext>
            </a:extLst>
          </p:cNvPr>
          <p:cNvSpPr/>
          <p:nvPr/>
        </p:nvSpPr>
        <p:spPr>
          <a:xfrm>
            <a:off x="5762920" y="2394408"/>
            <a:ext cx="575035" cy="47134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8702629B-A03A-64B1-2FEA-F3659269F015}"/>
              </a:ext>
            </a:extLst>
          </p:cNvPr>
          <p:cNvSpPr/>
          <p:nvPr/>
        </p:nvSpPr>
        <p:spPr>
          <a:xfrm>
            <a:off x="5762920" y="3069121"/>
            <a:ext cx="575035" cy="471340"/>
          </a:xfrm>
          <a:prstGeom prst="chevron">
            <a:avLst/>
          </a:prstGeom>
          <a:solidFill>
            <a:srgbClr val="4766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F97A2E8D-16D6-9842-76C0-A2DA252EF0AC}"/>
              </a:ext>
            </a:extLst>
          </p:cNvPr>
          <p:cNvSpPr/>
          <p:nvPr/>
        </p:nvSpPr>
        <p:spPr>
          <a:xfrm>
            <a:off x="5779814" y="3770721"/>
            <a:ext cx="575035" cy="471340"/>
          </a:xfrm>
          <a:prstGeom prst="chevron">
            <a:avLst/>
          </a:prstGeom>
          <a:solidFill>
            <a:srgbClr val="5D78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E548AD08-7E8A-7DFC-E975-B3450879604C}"/>
              </a:ext>
            </a:extLst>
          </p:cNvPr>
          <p:cNvSpPr/>
          <p:nvPr/>
        </p:nvSpPr>
        <p:spPr>
          <a:xfrm>
            <a:off x="5779815" y="4445434"/>
            <a:ext cx="575035" cy="471340"/>
          </a:xfrm>
          <a:prstGeom prst="chevron">
            <a:avLst/>
          </a:prstGeom>
          <a:solidFill>
            <a:srgbClr val="738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D36AA72-CB8A-17CD-B06E-BBE5013AA4CE}"/>
              </a:ext>
            </a:extLst>
          </p:cNvPr>
          <p:cNvSpPr/>
          <p:nvPr/>
        </p:nvSpPr>
        <p:spPr>
          <a:xfrm>
            <a:off x="5767633" y="5133591"/>
            <a:ext cx="575035" cy="471340"/>
          </a:xfrm>
          <a:prstGeom prst="chevron">
            <a:avLst/>
          </a:prstGeom>
          <a:solidFill>
            <a:srgbClr val="899C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A448853-1443-8EAB-936E-2B4B71B17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02903B-643E-1289-D596-6439EB9A9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95" y="1248938"/>
            <a:ext cx="11225753" cy="11650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Project Team:</a:t>
            </a:r>
          </a:p>
          <a:p>
            <a:r>
              <a:rPr lang="en-US" sz="2000" dirty="0"/>
              <a:t>Joe Dapcevich, Associate Engineer &amp; Project Manager: jdapcevich@sammamish.us</a:t>
            </a:r>
          </a:p>
          <a:p>
            <a:r>
              <a:rPr lang="en-US" sz="2000" dirty="0"/>
              <a:t>Kathryn Hoffman, Associate Engineer: khoffmann@sammamish.us</a:t>
            </a:r>
          </a:p>
          <a:p>
            <a:pPr marL="0" indent="0">
              <a:buNone/>
            </a:pP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8DC215-2522-BC8D-01A4-4AA1A936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Information or Questions?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BDF49F-26C6-D66B-93C4-1D1BE544EF63}"/>
              </a:ext>
            </a:extLst>
          </p:cNvPr>
          <p:cNvGraphicFramePr>
            <a:graphicFrameLocks noGrp="1"/>
          </p:cNvGraphicFramePr>
          <p:nvPr/>
        </p:nvGraphicFramePr>
        <p:xfrm>
          <a:off x="3502152" y="2457705"/>
          <a:ext cx="8320607" cy="3972560"/>
        </p:xfrm>
        <a:graphic>
          <a:graphicData uri="http://schemas.openxmlformats.org/drawingml/2006/table">
            <a:tbl>
              <a:tblPr firstRow="1" bandRow="1"/>
              <a:tblGrid>
                <a:gridCol w="2414662">
                  <a:extLst>
                    <a:ext uri="{9D8B030D-6E8A-4147-A177-3AD203B41FA5}">
                      <a16:colId xmlns:a16="http://schemas.microsoft.com/office/drawing/2014/main" val="4073630652"/>
                    </a:ext>
                  </a:extLst>
                </a:gridCol>
                <a:gridCol w="5905945">
                  <a:extLst>
                    <a:ext uri="{9D8B030D-6E8A-4147-A177-3AD203B41FA5}">
                      <a16:colId xmlns:a16="http://schemas.microsoft.com/office/drawing/2014/main" val="273462809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Capital Plan Phase/Effort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How to Engage or Learn More: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152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2024 Transportation Master Plan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City webpage: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4757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Town Center Plan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City Council meetings, Planning Commission meetings,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City webpage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48507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6-year Citywide Capital Improvement Plans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City Council meetings, City webpage: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https://www.sammamish.us/government/public-works/transportation-planning/improvement-programs/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552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Design Phase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72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Project Open Houses, Council meetings (Contract Award &amp; Milestones)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Project webpage: </a:t>
                      </a:r>
                      <a:r>
                        <a:rPr lang="en-US" sz="1400" b="1" dirty="0">
                          <a:hlinkClick r:id="rId3"/>
                        </a:rPr>
                        <a:t>www.sammamish.us/projects/se-6th-street-improvements</a:t>
                      </a:r>
                      <a:r>
                        <a:rPr lang="en-US" sz="1400" b="1" dirty="0"/>
                        <a:t> </a:t>
                      </a:r>
                      <a:endParaRPr lang="en-US" sz="1400" b="1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50718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Construction Phase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2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Project Info (schedule, budget, progress): </a:t>
                      </a:r>
                      <a:r>
                        <a:rPr lang="en-US" sz="1400" dirty="0">
                          <a:hlinkClick r:id="rId3"/>
                        </a:rPr>
                        <a:t>project webpage</a:t>
                      </a:r>
                      <a:r>
                        <a:rPr lang="en-US" sz="1400" dirty="0"/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Traffic impacts (road closures or delays):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Sammamish Cone Zone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Noise/Erosion Concerns: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MySammamish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(online request portal)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8276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Maintenance Phase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Traffic impacts (road closures or delays):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Sammamish Cone Zone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Concerns about infrastructure: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MySammamish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(online request portal)</a:t>
                      </a:r>
                    </a:p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Maintenance Maps: 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https://www.sammamish.us/government/public-works/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38343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F952D5B-A129-A559-1595-7B86934F9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98" r="5352"/>
          <a:stretch/>
        </p:blipFill>
        <p:spPr>
          <a:xfrm>
            <a:off x="305233" y="2981978"/>
            <a:ext cx="3083271" cy="292401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3210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CD2B-6D1D-D9D1-2842-A77DD36B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272BA-2C59-5834-1171-51CCF9E48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Implementing adopted community plans</a:t>
            </a:r>
          </a:p>
          <a:p>
            <a:r>
              <a:rPr lang="en-US" dirty="0"/>
              <a:t>Site layout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133535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A7965-EA79-5763-7E80-1E082248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&amp; Construction: Implementing Community Plans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674E554-7FC1-82C7-43E8-13DB31975B8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2600" y="1358900"/>
            <a:ext cx="11226800" cy="4179927"/>
          </a:xfrm>
          <a:prstGeom prst="rect">
            <a:avLst/>
          </a:prstGeom>
          <a:ln>
            <a:noFill/>
          </a:ln>
        </p:spPr>
        <p:txBody>
          <a:bodyPr vert="horz" wrap="square" lIns="0" tIns="116205" rIns="0" bIns="0" rtlCol="0">
            <a:spAutoFit/>
          </a:bodyPr>
          <a:lstStyle/>
          <a:p>
            <a:pPr marL="0" indent="0" fontAlgn="base">
              <a:spcAft>
                <a:spcPts val="1200"/>
              </a:spcAft>
              <a:buNone/>
              <a:tabLst>
                <a:tab pos="231775" algn="l"/>
              </a:tabLs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The SE 6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Street Improvements – Phase A Project (TR-134)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ncluded in the adopted:</a:t>
            </a:r>
          </a:p>
          <a:p>
            <a:pPr marL="508000" lvl="1" indent="-342900" fontAlgn="base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31775" algn="l"/>
              </a:tabLst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Comprehensive Plan</a:t>
            </a:r>
            <a:endParaRPr lang="en-US" sz="2000" u="sng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508000" lvl="1" indent="-342900" fontAlgn="base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31775" algn="l"/>
              </a:tabLst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Transportation Master Plan (TMP)</a:t>
            </a:r>
            <a:endParaRPr lang="en-US" sz="2000" u="sng" dirty="0">
              <a:solidFill>
                <a:schemeClr val="tx1">
                  <a:lumMod val="85000"/>
                  <a:lumOff val="15000"/>
                </a:schemeClr>
              </a:solidFill>
              <a:effectLst/>
              <a:uFill>
                <a:solidFill>
                  <a:srgbClr val="FFFFFF"/>
                </a:solidFill>
              </a:uFill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508000" lvl="1" indent="-342900" fontAlgn="base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31775" algn="l"/>
              </a:tabLst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2025-2030 Transportation Improvement Plan (TIP)</a:t>
            </a:r>
            <a:endParaRPr lang="en-US" sz="2000" u="sng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508000" lvl="1" indent="-342900" fontAlgn="base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31775" algn="l"/>
              </a:tabLst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2025-2030 Storm</a:t>
            </a: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ater Improvement Plan (SWIP)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519113" lvl="1" indent="-342900">
              <a:spcAft>
                <a:spcPts val="600"/>
              </a:spcAft>
              <a:buFont typeface="Wingdings"/>
              <a:buChar char="ü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Calibri"/>
                <a:cs typeface="Calibri"/>
              </a:rPr>
              <a:t>2025-2030 Citywide Capital Improvement Plan</a:t>
            </a:r>
          </a:p>
          <a:p>
            <a:pPr marL="519113" lvl="1" indent="-342900">
              <a:spcAft>
                <a:spcPts val="600"/>
              </a:spcAft>
              <a:buFont typeface="Wingdings"/>
              <a:buChar char="ü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Calibri"/>
                <a:cs typeface="Calibri"/>
              </a:rPr>
              <a:t>2026-2031 Citywide Capital Improvement Plan</a:t>
            </a:r>
          </a:p>
          <a:p>
            <a:pPr marL="519113" lvl="1" indent="-342900">
              <a:spcAft>
                <a:spcPts val="600"/>
              </a:spcAft>
              <a:buFont typeface="Wingdings"/>
              <a:buChar char="ü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Calibri"/>
                <a:cs typeface="Calibri"/>
              </a:rPr>
              <a:t>2025-2026 Budget, and Mid-biennial Amended Budget</a:t>
            </a:r>
          </a:p>
          <a:p>
            <a:pPr marL="1257300" lvl="2" indent="-342900">
              <a:spcAft>
                <a:spcPts val="600"/>
              </a:spcAft>
              <a:buFont typeface="Courier New"/>
              <a:buChar char="o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Calibri"/>
                <a:cs typeface="Calibri"/>
              </a:rPr>
              <a:t>Transportation Capital Fund </a:t>
            </a:r>
          </a:p>
          <a:p>
            <a:pPr marL="1257300" lvl="2" indent="-342900">
              <a:spcAft>
                <a:spcPts val="600"/>
              </a:spcAft>
              <a:buFont typeface="Courier New"/>
              <a:buChar char="o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Calibri"/>
                <a:cs typeface="Calibri"/>
              </a:rPr>
              <a:t>Stormwater Capital Fund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D6F98-928C-A15C-5ED1-953289DDF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632" y="2072133"/>
            <a:ext cx="3212044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7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5DD4B-5FC5-852D-9E05-78D0FFA43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3782C6-6850-6B3B-5D5C-A46EDDC1482D}"/>
              </a:ext>
            </a:extLst>
          </p:cNvPr>
          <p:cNvCxnSpPr>
            <a:cxnSpLocks/>
          </p:cNvCxnSpPr>
          <p:nvPr/>
        </p:nvCxnSpPr>
        <p:spPr>
          <a:xfrm>
            <a:off x="4412727" y="2381061"/>
            <a:ext cx="0" cy="3227400"/>
          </a:xfrm>
          <a:prstGeom prst="line">
            <a:avLst/>
          </a:prstGeom>
          <a:ln w="19050">
            <a:solidFill>
              <a:srgbClr val="FF9933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91B88A-DC95-C4EF-1EFC-0A1097F3F53F}"/>
              </a:ext>
            </a:extLst>
          </p:cNvPr>
          <p:cNvCxnSpPr>
            <a:cxnSpLocks/>
          </p:cNvCxnSpPr>
          <p:nvPr/>
        </p:nvCxnSpPr>
        <p:spPr>
          <a:xfrm>
            <a:off x="3716514" y="2298771"/>
            <a:ext cx="0" cy="2887603"/>
          </a:xfrm>
          <a:prstGeom prst="line">
            <a:avLst/>
          </a:prstGeom>
          <a:ln>
            <a:prstDash val="dash"/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8DDB69-47CE-A095-9F7A-3F1B83D64FDC}"/>
              </a:ext>
            </a:extLst>
          </p:cNvPr>
          <p:cNvCxnSpPr>
            <a:cxnSpLocks/>
          </p:cNvCxnSpPr>
          <p:nvPr/>
        </p:nvCxnSpPr>
        <p:spPr>
          <a:xfrm>
            <a:off x="8218106" y="2412121"/>
            <a:ext cx="0" cy="3920880"/>
          </a:xfrm>
          <a:prstGeom prst="line">
            <a:avLst/>
          </a:prstGeom>
          <a:ln w="19050">
            <a:solidFill>
              <a:srgbClr val="CC99FF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79B602-E93B-D6D4-F150-860D480FFB1C}"/>
              </a:ext>
            </a:extLst>
          </p:cNvPr>
          <p:cNvCxnSpPr>
            <a:cxnSpLocks/>
          </p:cNvCxnSpPr>
          <p:nvPr/>
        </p:nvCxnSpPr>
        <p:spPr>
          <a:xfrm>
            <a:off x="4866924" y="2298771"/>
            <a:ext cx="0" cy="369551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77D1489-F00E-FA60-D6DD-CB9BBE36E2E4}"/>
              </a:ext>
            </a:extLst>
          </p:cNvPr>
          <p:cNvSpPr txBox="1"/>
          <p:nvPr/>
        </p:nvSpPr>
        <p:spPr>
          <a:xfrm>
            <a:off x="3839607" y="5025175"/>
            <a:ext cx="45323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2025-2026 Design phase for south half of SE 6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Street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BB1DBB-26E1-8945-84C6-1F768C3DD1F8}"/>
              </a:ext>
            </a:extLst>
          </p:cNvPr>
          <p:cNvCxnSpPr>
            <a:cxnSpLocks/>
          </p:cNvCxnSpPr>
          <p:nvPr/>
        </p:nvCxnSpPr>
        <p:spPr>
          <a:xfrm>
            <a:off x="3966412" y="2302140"/>
            <a:ext cx="0" cy="2502025"/>
          </a:xfrm>
          <a:prstGeom prst="line">
            <a:avLst/>
          </a:prstGeom>
          <a:ln w="19050">
            <a:solidFill>
              <a:srgbClr val="FF9933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6EB7EC-A3F2-452A-9BDA-1E0DA2A4E333}"/>
              </a:ext>
            </a:extLst>
          </p:cNvPr>
          <p:cNvSpPr txBox="1"/>
          <p:nvPr/>
        </p:nvSpPr>
        <p:spPr>
          <a:xfrm>
            <a:off x="3640933" y="4229357"/>
            <a:ext cx="56336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2024-2025 Brownstones Design/Permitting (north half of SE 6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Street)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DC8E7A-0B4F-FFDC-AB28-715B841FDBAE}"/>
              </a:ext>
            </a:extLst>
          </p:cNvPr>
          <p:cNvCxnSpPr>
            <a:cxnSpLocks/>
          </p:cNvCxnSpPr>
          <p:nvPr/>
        </p:nvCxnSpPr>
        <p:spPr>
          <a:xfrm>
            <a:off x="792132" y="2298771"/>
            <a:ext cx="0" cy="938869"/>
          </a:xfrm>
          <a:prstGeom prst="line">
            <a:avLst/>
          </a:prstGeom>
          <a:ln w="19050">
            <a:solidFill>
              <a:schemeClr val="accent3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C0DC0E-D967-E927-4229-F52FD8FE87B9}"/>
              </a:ext>
            </a:extLst>
          </p:cNvPr>
          <p:cNvCxnSpPr>
            <a:cxnSpLocks/>
          </p:cNvCxnSpPr>
          <p:nvPr/>
        </p:nvCxnSpPr>
        <p:spPr>
          <a:xfrm>
            <a:off x="2650904" y="2402281"/>
            <a:ext cx="0" cy="1580073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289B950-7489-A7FE-9A06-07EDB927E2A7}"/>
              </a:ext>
            </a:extLst>
          </p:cNvPr>
          <p:cNvSpPr txBox="1"/>
          <p:nvPr/>
        </p:nvSpPr>
        <p:spPr>
          <a:xfrm>
            <a:off x="4974758" y="5826751"/>
            <a:ext cx="45947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Street added to City Inspection &amp; Maintenance Programs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0B6A2B-2BBC-9684-EF6A-C22294A417CA}"/>
              </a:ext>
            </a:extLst>
          </p:cNvPr>
          <p:cNvCxnSpPr>
            <a:cxnSpLocks/>
          </p:cNvCxnSpPr>
          <p:nvPr/>
        </p:nvCxnSpPr>
        <p:spPr>
          <a:xfrm>
            <a:off x="3462131" y="2279412"/>
            <a:ext cx="0" cy="2103833"/>
          </a:xfrm>
          <a:prstGeom prst="line">
            <a:avLst/>
          </a:prstGeom>
          <a:ln>
            <a:prstDash val="dash"/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1C09BF9-1EC2-221D-4F2D-4E0C768CF874}"/>
              </a:ext>
            </a:extLst>
          </p:cNvPr>
          <p:cNvSpPr txBox="1"/>
          <p:nvPr/>
        </p:nvSpPr>
        <p:spPr>
          <a:xfrm>
            <a:off x="8375904" y="6179113"/>
            <a:ext cx="30486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Asset Rehabilitation, &amp; Replacement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32CC03A-2C53-543C-01B4-946F47CE076A}"/>
              </a:ext>
            </a:extLst>
          </p:cNvPr>
          <p:cNvSpPr txBox="1"/>
          <p:nvPr/>
        </p:nvSpPr>
        <p:spPr>
          <a:xfrm>
            <a:off x="256658" y="1658776"/>
            <a:ext cx="119042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Planning			  Design Construction   Maintenance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C19DFC-98CB-056F-EF80-22D63D9E7EFF}"/>
              </a:ext>
            </a:extLst>
          </p:cNvPr>
          <p:cNvSpPr txBox="1"/>
          <p:nvPr/>
        </p:nvSpPr>
        <p:spPr>
          <a:xfrm>
            <a:off x="2118798" y="3454009"/>
            <a:ext cx="69272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2025-2030 Transportation Improvement Plan, 2025-2030 Stormwater Improvement Plan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E8BD93-7352-AA8F-A2F0-1939FE820668}"/>
              </a:ext>
            </a:extLst>
          </p:cNvPr>
          <p:cNvCxnSpPr>
            <a:cxnSpLocks/>
          </p:cNvCxnSpPr>
          <p:nvPr/>
        </p:nvCxnSpPr>
        <p:spPr>
          <a:xfrm>
            <a:off x="2118797" y="2408571"/>
            <a:ext cx="0" cy="1194332"/>
          </a:xfrm>
          <a:prstGeom prst="line">
            <a:avLst/>
          </a:prstGeom>
          <a:ln w="19050">
            <a:solidFill>
              <a:srgbClr val="0070C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D83F2F-9EEA-9494-1EC9-62625AD399B4}"/>
              </a:ext>
            </a:extLst>
          </p:cNvPr>
          <p:cNvSpPr txBox="1"/>
          <p:nvPr/>
        </p:nvSpPr>
        <p:spPr>
          <a:xfrm>
            <a:off x="471749" y="2723147"/>
            <a:ext cx="19505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2008 Town Center Plan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36F91F-8948-CF08-3630-3F3B52B424A6}"/>
              </a:ext>
            </a:extLst>
          </p:cNvPr>
          <p:cNvSpPr txBox="1"/>
          <p:nvPr/>
        </p:nvSpPr>
        <p:spPr>
          <a:xfrm>
            <a:off x="884574" y="3093261"/>
            <a:ext cx="47922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2024 Comprehensive Plan, 2024 Transportation Master Plan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776F71-3EFD-7A09-1B4C-59136FD06E64}"/>
              </a:ext>
            </a:extLst>
          </p:cNvPr>
          <p:cNvCxnSpPr>
            <a:cxnSpLocks/>
          </p:cNvCxnSpPr>
          <p:nvPr/>
        </p:nvCxnSpPr>
        <p:spPr>
          <a:xfrm>
            <a:off x="346229" y="2381061"/>
            <a:ext cx="0" cy="481364"/>
          </a:xfrm>
          <a:prstGeom prst="line">
            <a:avLst/>
          </a:prstGeom>
          <a:ln w="19050">
            <a:solidFill>
              <a:schemeClr val="accent3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127B6-6DFD-11BC-8F7B-A88CFE79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1034D3BF-186B-AF33-F655-A9C1623B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F310EB-E349-700D-9B60-D5A7F4749628}"/>
              </a:ext>
            </a:extLst>
          </p:cNvPr>
          <p:cNvSpPr txBox="1"/>
          <p:nvPr/>
        </p:nvSpPr>
        <p:spPr>
          <a:xfrm>
            <a:off x="4082752" y="4650277"/>
            <a:ext cx="3754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2025 Construction of north half of SE 6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Street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4BC6-E390-B3E6-9B5F-253D748F99CC}"/>
              </a:ext>
            </a:extLst>
          </p:cNvPr>
          <p:cNvSpPr txBox="1"/>
          <p:nvPr/>
        </p:nvSpPr>
        <p:spPr>
          <a:xfrm>
            <a:off x="4531374" y="5414695"/>
            <a:ext cx="38445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2026 Construction of south half of SE 6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Street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943761C-9068-08E0-0A39-87FDF8994EFE}"/>
              </a:ext>
            </a:extLst>
          </p:cNvPr>
          <p:cNvGraphicFramePr>
            <a:graphicFrameLocks noGrp="1"/>
          </p:cNvGraphicFramePr>
          <p:nvPr/>
        </p:nvGraphicFramePr>
        <p:xfrm>
          <a:off x="227395" y="2085571"/>
          <a:ext cx="117372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663">
                  <a:extLst>
                    <a:ext uri="{9D8B030D-6E8A-4147-A177-3AD203B41FA5}">
                      <a16:colId xmlns:a16="http://schemas.microsoft.com/office/drawing/2014/main" val="3414270947"/>
                    </a:ext>
                  </a:extLst>
                </a:gridCol>
                <a:gridCol w="1152724">
                  <a:extLst>
                    <a:ext uri="{9D8B030D-6E8A-4147-A177-3AD203B41FA5}">
                      <a16:colId xmlns:a16="http://schemas.microsoft.com/office/drawing/2014/main" val="695351080"/>
                    </a:ext>
                  </a:extLst>
                </a:gridCol>
                <a:gridCol w="560000">
                  <a:extLst>
                    <a:ext uri="{9D8B030D-6E8A-4147-A177-3AD203B41FA5}">
                      <a16:colId xmlns:a16="http://schemas.microsoft.com/office/drawing/2014/main" val="2884188415"/>
                    </a:ext>
                  </a:extLst>
                </a:gridCol>
                <a:gridCol w="779457">
                  <a:extLst>
                    <a:ext uri="{9D8B030D-6E8A-4147-A177-3AD203B41FA5}">
                      <a16:colId xmlns:a16="http://schemas.microsoft.com/office/drawing/2014/main" val="2837804440"/>
                    </a:ext>
                  </a:extLst>
                </a:gridCol>
                <a:gridCol w="3458370">
                  <a:extLst>
                    <a:ext uri="{9D8B030D-6E8A-4147-A177-3AD203B41FA5}">
                      <a16:colId xmlns:a16="http://schemas.microsoft.com/office/drawing/2014/main" val="717427986"/>
                    </a:ext>
                  </a:extLst>
                </a:gridCol>
                <a:gridCol w="3919996">
                  <a:extLst>
                    <a:ext uri="{9D8B030D-6E8A-4147-A177-3AD203B41FA5}">
                      <a16:colId xmlns:a16="http://schemas.microsoft.com/office/drawing/2014/main" val="3292992611"/>
                    </a:ext>
                  </a:extLst>
                </a:gridCol>
              </a:tblGrid>
              <a:tr h="3219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141274"/>
                  </a:ext>
                </a:extLst>
              </a:tr>
            </a:tbl>
          </a:graphicData>
        </a:graphic>
      </p:graphicFrame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E93A0D6-A197-BC27-9116-A6284382D65C}"/>
              </a:ext>
            </a:extLst>
          </p:cNvPr>
          <p:cNvCxnSpPr>
            <a:cxnSpLocks/>
          </p:cNvCxnSpPr>
          <p:nvPr/>
        </p:nvCxnSpPr>
        <p:spPr>
          <a:xfrm>
            <a:off x="1168470" y="1839792"/>
            <a:ext cx="19006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B4F4C35-A9F8-0C24-EA17-202E723E052B}"/>
              </a:ext>
            </a:extLst>
          </p:cNvPr>
          <p:cNvCxnSpPr>
            <a:cxnSpLocks/>
          </p:cNvCxnSpPr>
          <p:nvPr/>
        </p:nvCxnSpPr>
        <p:spPr>
          <a:xfrm>
            <a:off x="6313714" y="1839792"/>
            <a:ext cx="5545619" cy="0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FC0FCC7-A12A-00CA-8B33-9DEDB0F56711}"/>
              </a:ext>
            </a:extLst>
          </p:cNvPr>
          <p:cNvSpPr txBox="1"/>
          <p:nvPr/>
        </p:nvSpPr>
        <p:spPr>
          <a:xfrm>
            <a:off x="2860095" y="3817309"/>
            <a:ext cx="42293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2025 Amended &amp; Restated Development Agreement</a:t>
            </a:r>
          </a:p>
        </p:txBody>
      </p:sp>
    </p:spTree>
    <p:extLst>
      <p:ext uri="{BB962C8B-B14F-4D97-AF65-F5344CB8AC3E}">
        <p14:creationId xmlns:p14="http://schemas.microsoft.com/office/powerpoint/2010/main" val="281462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4AA75-EA66-2A34-CEAF-96EF569A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ap&#10;&#10;AI-generated content may be incorrect.">
            <a:extLst>
              <a:ext uri="{FF2B5EF4-FFF2-40B4-BE49-F238E27FC236}">
                <a16:creationId xmlns:a16="http://schemas.microsoft.com/office/drawing/2014/main" id="{452B7BF2-E127-EEAB-EB60-4D30131EB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04" y="1325852"/>
            <a:ext cx="4839411" cy="52720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7F52C0-2305-A8D4-1046-1F6D4EA5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73FCF9-257A-AA77-76FF-3F8A27F1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Sammamish Town Center Overview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8658838-BAE3-3F4D-05A9-3953553EECC1}"/>
              </a:ext>
            </a:extLst>
          </p:cNvPr>
          <p:cNvSpPr txBox="1"/>
          <p:nvPr/>
        </p:nvSpPr>
        <p:spPr>
          <a:xfrm>
            <a:off x="314944" y="1178215"/>
            <a:ext cx="6722702" cy="1502334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fontAlgn="base">
              <a:spcAft>
                <a:spcPts val="600"/>
              </a:spcAft>
              <a:tabLst>
                <a:tab pos="231775" algn="l"/>
              </a:tabLst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Eight Planned P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rojects 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Commercial &amp; Retail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pace, Affordable Housing Units, Community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paces, Transportation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Infrastructure</a:t>
            </a:r>
          </a:p>
          <a:p>
            <a:pPr marL="742950" lvl="1" indent="-285750" fontAlgn="base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Private Developments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AD1D04-8DBF-78E8-E6BE-05A05DCEF4F3}"/>
              </a:ext>
            </a:extLst>
          </p:cNvPr>
          <p:cNvSpPr txBox="1"/>
          <p:nvPr/>
        </p:nvSpPr>
        <p:spPr>
          <a:xfrm>
            <a:off x="7141037" y="1325852"/>
            <a:ext cx="4820078" cy="492443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00">
                <a:latin typeface="Aptos" panose="020B0004020202020204" pitchFamily="34" charset="0"/>
              </a:rPr>
              <a:t>Town Center development map indicating location of eight projects that have been built or being permitted and planned.</a:t>
            </a:r>
            <a:endParaRPr lang="en-US" sz="13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0896CEF-23E0-F8DF-5101-50FF538D6A4C}"/>
              </a:ext>
            </a:extLst>
          </p:cNvPr>
          <p:cNvSpPr txBox="1"/>
          <p:nvPr/>
        </p:nvSpPr>
        <p:spPr>
          <a:xfrm>
            <a:off x="299228" y="2545705"/>
            <a:ext cx="6703365" cy="1887055"/>
          </a:xfrm>
          <a:prstGeom prst="rect">
            <a:avLst/>
          </a:prstGeom>
        </p:spPr>
        <p:txBody>
          <a:bodyPr vert="horz" wrap="square" lIns="0" tIns="116205" rIns="0" bIns="0" rtlCol="0" anchor="t">
            <a:spAutoFit/>
          </a:bodyPr>
          <a:lstStyle/>
          <a:p>
            <a:pPr fontAlgn="base">
              <a:spcAft>
                <a:spcPts val="600"/>
              </a:spcAft>
              <a:tabLst>
                <a:tab pos="231775" algn="l"/>
              </a:tabLs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/>
                <a:ea typeface="Times New Roman" panose="02020603050405020304" pitchFamily="18" charset="0"/>
              </a:rPr>
              <a:t>Brownstones West (6), Brownstones East (10)</a:t>
            </a:r>
          </a:p>
          <a:p>
            <a:pPr marL="798195" lvl="1" indent="-340995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Multi-family townhomes</a:t>
            </a:r>
          </a:p>
          <a:p>
            <a:pPr marL="798195" lvl="1" indent="-340995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In construction - estimated completion 2026/2027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 marL="798195" lvl="1" indent="-340995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Includes SE 6</a:t>
            </a: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th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 Street, from 222nd Place SE to 224th Avenue SE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ptos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65EB-B29E-02E7-AA1E-A9F4F6B4B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5A6B89-B1ED-164D-4B56-49B3E829B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5DC384-AE33-7AD7-6104-667AB0D448FF}"/>
              </a:ext>
            </a:extLst>
          </p:cNvPr>
          <p:cNvGrpSpPr/>
          <p:nvPr/>
        </p:nvGrpSpPr>
        <p:grpSpPr>
          <a:xfrm>
            <a:off x="1062823" y="1355779"/>
            <a:ext cx="9787429" cy="5246288"/>
            <a:chOff x="1062823" y="1355779"/>
            <a:chExt cx="9787429" cy="5246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41DC4-EFBC-E54B-2809-33D86BC5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823" y="1355779"/>
              <a:ext cx="9787429" cy="52462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34439E-A983-9C44-F555-8A516477C68D}"/>
                </a:ext>
              </a:extLst>
            </p:cNvPr>
            <p:cNvSpPr txBox="1"/>
            <p:nvPr/>
          </p:nvSpPr>
          <p:spPr>
            <a:xfrm>
              <a:off x="8672660" y="6325068"/>
              <a:ext cx="2177592" cy="276999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>
                  <a:solidFill>
                    <a:schemeClr val="bg1"/>
                  </a:solidFill>
                </a:rPr>
                <a:t>2023 Aerial, King County iMap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D1ADD82A-EFC8-45C0-405A-EB346EE9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Location</a:t>
            </a:r>
          </a:p>
        </p:txBody>
      </p:sp>
    </p:spTree>
    <p:extLst>
      <p:ext uri="{BB962C8B-B14F-4D97-AF65-F5344CB8AC3E}">
        <p14:creationId xmlns:p14="http://schemas.microsoft.com/office/powerpoint/2010/main" val="203760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F1DD2E-0CF3-8A54-1FCC-60FE8E740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Road centerline moved to property line</a:t>
            </a:r>
          </a:p>
          <a:p>
            <a:r>
              <a:rPr lang="en-US" dirty="0">
                <a:cs typeface="Calibri"/>
              </a:rPr>
              <a:t>Integrates park entrance &amp; parking with 6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Street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Developer designs &amp; builds northern half</a:t>
            </a:r>
          </a:p>
          <a:p>
            <a:r>
              <a:rPr lang="en-US" dirty="0"/>
              <a:t>City designs &amp; builds southern half</a:t>
            </a:r>
          </a:p>
          <a:p>
            <a:pPr lvl="1"/>
            <a:r>
              <a:rPr lang="en-US" sz="2000" dirty="0"/>
              <a:t>Build off north half </a:t>
            </a:r>
          </a:p>
          <a:p>
            <a:pPr lvl="1"/>
            <a:r>
              <a:rPr lang="en-US" sz="2000" dirty="0"/>
              <a:t>Separate stormwater design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2E9428-506E-4205-7ACC-25BBB4489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Agreement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7FCE4736-DD82-3495-A82E-9BACEF688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07" y="2759597"/>
            <a:ext cx="5827147" cy="35881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D9525E7-47D4-2EC4-7FAF-EFE25858E108}"/>
              </a:ext>
            </a:extLst>
          </p:cNvPr>
          <p:cNvSpPr txBox="1">
            <a:spLocks/>
          </p:cNvSpPr>
          <p:nvPr/>
        </p:nvSpPr>
        <p:spPr>
          <a:xfrm>
            <a:off x="5858907" y="6423990"/>
            <a:ext cx="6000835" cy="335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SE 6</a:t>
            </a:r>
            <a:r>
              <a:rPr lang="en-US" sz="1400" baseline="30000"/>
              <a:t>th</a:t>
            </a:r>
            <a:r>
              <a:rPr lang="en-US" sz="1400"/>
              <a:t> Street Modifications (Exhibit C from 2025 DA 2</a:t>
            </a:r>
            <a:r>
              <a:rPr lang="en-US" sz="1400" baseline="30000"/>
              <a:t>nd</a:t>
            </a:r>
            <a:r>
              <a:rPr lang="en-US" sz="1400"/>
              <a:t> Amendment).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93237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C57B77-186C-880C-BD1B-852C832F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Benefits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212BC73-61D6-00CE-D552-9C362C269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42" y="1358670"/>
            <a:ext cx="7074641" cy="5065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R</a:t>
            </a:r>
            <a:r>
              <a:rPr lang="en-US" b="0" i="0" u="none" strike="noStrike" baseline="0"/>
              <a:t>educes:</a:t>
            </a:r>
          </a:p>
          <a:p>
            <a:pPr lvl="1"/>
            <a:r>
              <a:rPr lang="en-US" sz="2000"/>
              <a:t>A</a:t>
            </a:r>
            <a:r>
              <a:rPr lang="en-US" sz="2000" b="0" i="0" u="none" strike="noStrike" baseline="0"/>
              <a:t>ccess points onto 222nd and 6</a:t>
            </a:r>
            <a:r>
              <a:rPr lang="en-US" sz="2000" b="0" i="0" u="none" strike="noStrike" baseline="30000"/>
              <a:t>th</a:t>
            </a:r>
          </a:p>
          <a:p>
            <a:pPr lvl="1"/>
            <a:r>
              <a:rPr lang="en-US" sz="2000"/>
              <a:t>Impervious surfaces</a:t>
            </a:r>
            <a:endParaRPr lang="en-US" sz="2000" b="0" i="0" u="none" strike="noStrike" baseline="0"/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E8AE66A4-6B42-1502-C840-E382E0644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0542" y="1491914"/>
            <a:ext cx="2767638" cy="166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77303D-194D-05A9-54A5-6783C53E6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45923" y="4633177"/>
            <a:ext cx="4193019" cy="14640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820629-A598-3087-E546-6306765DFE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74" t="23726" r="5966" b="18014"/>
          <a:stretch>
            <a:fillRect/>
          </a:stretch>
        </p:blipFill>
        <p:spPr>
          <a:xfrm>
            <a:off x="5892307" y="2761458"/>
            <a:ext cx="6027050" cy="3429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018571-89CC-BB3A-4865-41BFCDD21DEE}"/>
              </a:ext>
            </a:extLst>
          </p:cNvPr>
          <p:cNvSpPr txBox="1">
            <a:spLocks/>
          </p:cNvSpPr>
          <p:nvPr/>
        </p:nvSpPr>
        <p:spPr>
          <a:xfrm>
            <a:off x="5298694" y="1358670"/>
            <a:ext cx="7074641" cy="506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Increases:</a:t>
            </a:r>
          </a:p>
          <a:p>
            <a:pPr lvl="1"/>
            <a:r>
              <a:rPr lang="en-US" sz="2000"/>
              <a:t>Multi-modal connectivity within Town Center</a:t>
            </a:r>
          </a:p>
          <a:p>
            <a:pPr lvl="1"/>
            <a:r>
              <a:rPr lang="en-US" sz="2000"/>
              <a:t>Connectivity to retail, housing, and park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9542C392-C990-D24D-ADA3-896F07F9B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00" y="2756921"/>
            <a:ext cx="5447199" cy="3429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168BC5B-2637-EC5F-4C95-C802317D9B47}"/>
              </a:ext>
            </a:extLst>
          </p:cNvPr>
          <p:cNvSpPr txBox="1">
            <a:spLocks/>
          </p:cNvSpPr>
          <p:nvPr/>
        </p:nvSpPr>
        <p:spPr>
          <a:xfrm>
            <a:off x="272643" y="6175935"/>
            <a:ext cx="5322858" cy="335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Preliminary site plan (Exhibit B from 2022 Developer Agreement).</a:t>
            </a:r>
            <a:endParaRPr lang="en-US" sz="120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8065E73-A544-7509-E9EB-CA620DA0F283}"/>
              </a:ext>
            </a:extLst>
          </p:cNvPr>
          <p:cNvSpPr txBox="1">
            <a:spLocks/>
          </p:cNvSpPr>
          <p:nvPr/>
        </p:nvSpPr>
        <p:spPr>
          <a:xfrm>
            <a:off x="5747902" y="6194947"/>
            <a:ext cx="5026051" cy="335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Updated conceptual site plan (2025).</a:t>
            </a:r>
          </a:p>
        </p:txBody>
      </p:sp>
    </p:spTree>
    <p:extLst>
      <p:ext uri="{BB962C8B-B14F-4D97-AF65-F5344CB8AC3E}">
        <p14:creationId xmlns:p14="http://schemas.microsoft.com/office/powerpoint/2010/main" val="1240057916"/>
      </p:ext>
    </p:extLst>
  </p:cSld>
  <p:clrMapOvr>
    <a:masterClrMapping/>
  </p:clrMapOvr>
</p:sld>
</file>

<file path=ppt/theme/theme1.xml><?xml version="1.0" encoding="utf-8"?>
<a:theme xmlns:a="http://schemas.openxmlformats.org/drawingml/2006/main" name="PW Template">
  <a:themeElements>
    <a:clrScheme name="Style Guide">
      <a:dk1>
        <a:sysClr val="windowText" lastClr="000000"/>
      </a:dk1>
      <a:lt1>
        <a:sysClr val="window" lastClr="FFFFFF"/>
      </a:lt1>
      <a:dk2>
        <a:srgbClr val="3F3F3F"/>
      </a:dk2>
      <a:lt2>
        <a:srgbClr val="E8E8E8"/>
      </a:lt2>
      <a:accent1>
        <a:srgbClr val="1B4278"/>
      </a:accent1>
      <a:accent2>
        <a:srgbClr val="0E7BB8"/>
      </a:accent2>
      <a:accent3>
        <a:srgbClr val="C9E3F6"/>
      </a:accent3>
      <a:accent4>
        <a:srgbClr val="327338"/>
      </a:accent4>
      <a:accent5>
        <a:srgbClr val="88B045"/>
      </a:accent5>
      <a:accent6>
        <a:srgbClr val="215E99"/>
      </a:accent6>
      <a:hlink>
        <a:srgbClr val="153D64"/>
      </a:hlink>
      <a:folHlink>
        <a:srgbClr val="221F2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W Template">
  <a:themeElements>
    <a:clrScheme name="Style Guide">
      <a:dk1>
        <a:sysClr val="windowText" lastClr="000000"/>
      </a:dk1>
      <a:lt1>
        <a:sysClr val="window" lastClr="FFFFFF"/>
      </a:lt1>
      <a:dk2>
        <a:srgbClr val="3F3F3F"/>
      </a:dk2>
      <a:lt2>
        <a:srgbClr val="E8E8E8"/>
      </a:lt2>
      <a:accent1>
        <a:srgbClr val="1B4278"/>
      </a:accent1>
      <a:accent2>
        <a:srgbClr val="0E7BB8"/>
      </a:accent2>
      <a:accent3>
        <a:srgbClr val="C9E3F6"/>
      </a:accent3>
      <a:accent4>
        <a:srgbClr val="327338"/>
      </a:accent4>
      <a:accent5>
        <a:srgbClr val="88B045"/>
      </a:accent5>
      <a:accent6>
        <a:srgbClr val="215E99"/>
      </a:accent6>
      <a:hlink>
        <a:srgbClr val="153D64"/>
      </a:hlink>
      <a:folHlink>
        <a:srgbClr val="221F2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ID xmlns="6d5b5fc2-89d3-4fd0-a40b-92cea30ddc1d" xsi:nil="true"/>
    <HIDE xmlns="6d5b5fc2-89d3-4fd0-a40b-92cea30ddc1d" xsi:nil="true"/>
    <lcf76f155ced4ddcb4097134ff3c332f xmlns="6d5b5fc2-89d3-4fd0-a40b-92cea30ddc1d">
      <Terms xmlns="http://schemas.microsoft.com/office/infopath/2007/PartnerControls"/>
    </lcf76f155ced4ddcb4097134ff3c332f>
    <TaxCatchAll xmlns="949a9cd2-0d22-4655-be8a-820c0b582f2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A3796FBA5AFE42A02C9D8ED948604F" ma:contentTypeVersion="16" ma:contentTypeDescription="Create a new document." ma:contentTypeScope="" ma:versionID="e018f17521380f1c7d52a485302761bb">
  <xsd:schema xmlns:xsd="http://www.w3.org/2001/XMLSchema" xmlns:xs="http://www.w3.org/2001/XMLSchema" xmlns:p="http://schemas.microsoft.com/office/2006/metadata/properties" xmlns:ns2="6d5b5fc2-89d3-4fd0-a40b-92cea30ddc1d" xmlns:ns3="949a9cd2-0d22-4655-be8a-820c0b582f2e" targetNamespace="http://schemas.microsoft.com/office/2006/metadata/properties" ma:root="true" ma:fieldsID="e24e3096e4e7ad84a05271965e5729da" ns2:_="" ns3:_="">
    <xsd:import namespace="6d5b5fc2-89d3-4fd0-a40b-92cea30ddc1d"/>
    <xsd:import namespace="949a9cd2-0d22-4655-be8a-820c0b582f2e"/>
    <xsd:element name="properties">
      <xsd:complexType>
        <xsd:sequence>
          <xsd:element name="documentManagement">
            <xsd:complexType>
              <xsd:all>
                <xsd:element ref="ns2:Project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HIDE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b5fc2-89d3-4fd0-a40b-92cea30ddc1d" elementFormDefault="qualified">
    <xsd:import namespace="http://schemas.microsoft.com/office/2006/documentManagement/types"/>
    <xsd:import namespace="http://schemas.microsoft.com/office/infopath/2007/PartnerControls"/>
    <xsd:element name="ProjectID" ma:index="8" nillable="true" ma:displayName="Project ID" ma:format="Dropdown" ma:internalName="ProjectID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HIDE" ma:index="13" nillable="true" ma:displayName="HIDE" ma:description="This column is created for numerical sorting only" ma:format="Dropdown" ma:internalName="HIDE" ma:percentage="FALSE">
      <xsd:simpleType>
        <xsd:restriction base="dms:Number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30c4edc-4545-400f-9d5c-d7adced7d9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a9cd2-0d22-4655-be8a-820c0b582f2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0af7a7e-2081-4b0b-bbca-beb09c9ffe39}" ma:internalName="TaxCatchAll" ma:showField="CatchAllData" ma:web="bcfcf455-fd42-4237-ae45-e23f2a9e8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073727-8CB5-481C-935A-9D1BB8F36A75}">
  <ds:schemaRefs>
    <ds:schemaRef ds:uri="http://purl.org/dc/elements/1.1/"/>
    <ds:schemaRef ds:uri="949a9cd2-0d22-4655-be8a-820c0b582f2e"/>
    <ds:schemaRef ds:uri="http://purl.org/dc/terms/"/>
    <ds:schemaRef ds:uri="http://www.w3.org/XML/1998/namespace"/>
    <ds:schemaRef ds:uri="6d5b5fc2-89d3-4fd0-a40b-92cea30ddc1d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F9E090-EC18-4AF9-AB3F-8373C2DC56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F64F93-BB16-46C5-8B57-62BD96B74FAB}">
  <ds:schemaRefs>
    <ds:schemaRef ds:uri="6d5b5fc2-89d3-4fd0-a40b-92cea30ddc1d"/>
    <ds:schemaRef ds:uri="949a9cd2-0d22-4655-be8a-820c0b582f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6e7447e6-2908-43ac-b198-8fe679e1a51d}" enabled="0" method="" siteId="{6e7447e6-2908-43ac-b198-8fe679e1a51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2042</Words>
  <Application>Microsoft Office PowerPoint</Application>
  <PresentationFormat>Widescreen</PresentationFormat>
  <Paragraphs>290</Paragraphs>
  <Slides>25</Slides>
  <Notes>17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Courier New</vt:lpstr>
      <vt:lpstr>Wingdings</vt:lpstr>
      <vt:lpstr>PW Template</vt:lpstr>
      <vt:lpstr>1_PW Template</vt:lpstr>
      <vt:lpstr>   SE 6th Street Improvement Project:  Project Update</vt:lpstr>
      <vt:lpstr>Presentation Overview</vt:lpstr>
      <vt:lpstr>Project Overview </vt:lpstr>
      <vt:lpstr>Design &amp; Construction: Implementing Community Plans</vt:lpstr>
      <vt:lpstr>Project Background</vt:lpstr>
      <vt:lpstr>Sammamish Town Center Overview</vt:lpstr>
      <vt:lpstr>Project Location</vt:lpstr>
      <vt:lpstr>Development Agreement</vt:lpstr>
      <vt:lpstr>Community Benefits</vt:lpstr>
      <vt:lpstr>Community Benefits</vt:lpstr>
      <vt:lpstr>Project Update</vt:lpstr>
      <vt:lpstr>Status: Northern Half of SE 6th Street</vt:lpstr>
      <vt:lpstr>Northern Half of SE 6th Street</vt:lpstr>
      <vt:lpstr>Northern Half of SE 6th Street</vt:lpstr>
      <vt:lpstr>Status: Southern Half of SE 6th Street</vt:lpstr>
      <vt:lpstr>Contract Approval Request Coming Up</vt:lpstr>
      <vt:lpstr>Benefits of Rain Gardens</vt:lpstr>
      <vt:lpstr>Project Budget: SE 6th Street Improvements, Phase A</vt:lpstr>
      <vt:lpstr>Schedule</vt:lpstr>
      <vt:lpstr>Upcoming Project Milestones &amp; Council Meetings</vt:lpstr>
      <vt:lpstr>Thank you</vt:lpstr>
      <vt:lpstr>PowerPoint Presentation</vt:lpstr>
      <vt:lpstr>Role of Capital Projects</vt:lpstr>
      <vt:lpstr>Implementing Town Center Plan Goals </vt:lpstr>
      <vt:lpstr>More Information or Questions?</vt:lpstr>
    </vt:vector>
  </TitlesOfParts>
  <Company>City of Sammamish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Genevieve Rubinelli</dc:creator>
  <cp:lastModifiedBy>Kathryn Hoffmann</cp:lastModifiedBy>
  <cp:revision>1</cp:revision>
  <dcterms:created xsi:type="dcterms:W3CDTF">2025-04-24T23:31:19Z</dcterms:created>
  <dcterms:modified xsi:type="dcterms:W3CDTF">2026-02-11T23:20:36Z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0x01010095A3796FBA5AFE42A02C9D8ED948604F</vt:lpwstr>
  </property>
  <property fmtid="{D5CDD505-2E9C-101B-9397-08002B2CF9AE}" pid="3" name="MediaServiceImageTags">
    <vt:lpwstr/>
  </property>
</Properties>
</file>